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26"/>
  </p:notesMasterIdLst>
  <p:sldIdLst>
    <p:sldId id="256" r:id="rId2"/>
    <p:sldId id="257" r:id="rId3"/>
    <p:sldId id="279"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80" r:id="rId24"/>
    <p:sldId id="281" r:id="rId25"/>
  </p:sldIdLst>
  <p:sldSz cx="9144000" cy="5143500" type="screen16x9"/>
  <p:notesSz cx="6858000" cy="9144000"/>
  <p:embeddedFontLst>
    <p:embeddedFont>
      <p:font typeface="Caveat" panose="020B0604020202020204" charset="0"/>
      <p:regular r:id="rId27"/>
      <p:bold r:id="rId28"/>
    </p:embeddedFont>
    <p:embeddedFont>
      <p:font typeface="Corbel" panose="020B0503020204020204" pitchFamily="34" charset="0"/>
      <p:regular r:id="rId29"/>
      <p:bold r:id="rId30"/>
      <p:italic r:id="rId31"/>
      <p:boldItalic r:id="rId32"/>
    </p:embeddedFont>
    <p:embeddedFont>
      <p:font typeface="Helvetica Neue" panose="020B0604020202020204" charset="0"/>
      <p:regular r:id="rId33"/>
      <p:bold r:id="rId34"/>
      <p:italic r:id="rId35"/>
      <p:boldItalic r:id="rId3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80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3116816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nl-NL" sz="1100" b="1" i="0" u="none" strike="noStrike" cap="none" dirty="0">
                <a:solidFill>
                  <a:srgbClr val="000000"/>
                </a:solidFill>
                <a:effectLst/>
                <a:latin typeface="Arial"/>
                <a:ea typeface="Arial"/>
                <a:cs typeface="Arial"/>
                <a:sym typeface="Arial"/>
              </a:rPr>
              <a:t>Leuk dat je aan de slag gaat met het VO lesmateriaal over plastic. Deze quiz gebruik je als</a:t>
            </a:r>
            <a:r>
              <a:rPr lang="nl-NL" sz="1100" b="1" i="0" u="none" strike="noStrike" cap="none" baseline="0" dirty="0">
                <a:solidFill>
                  <a:srgbClr val="000000"/>
                </a:solidFill>
                <a:effectLst/>
                <a:latin typeface="Arial"/>
                <a:ea typeface="Arial"/>
                <a:cs typeface="Arial"/>
                <a:sym typeface="Arial"/>
              </a:rPr>
              <a:t> introductie. Waar is plastic van gemaakt en hoe belandt het in onze oceaan?</a:t>
            </a:r>
            <a:endParaRPr lang="nl-NL" sz="1100" b="1" i="0" u="none" strike="noStrike" cap="none" dirty="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nl-NL" sz="1100" b="1" i="0" u="none" strike="noStrike" cap="none" dirty="0">
                <a:solidFill>
                  <a:srgbClr val="000000"/>
                </a:solidFill>
                <a:effectLst/>
                <a:latin typeface="Arial"/>
                <a:ea typeface="Arial"/>
                <a:cs typeface="Arial"/>
                <a:sym typeface="Arial"/>
              </a:rPr>
              <a:t>NB: </a:t>
            </a:r>
            <a:r>
              <a:rPr lang="nl-NL" sz="1100" b="0" i="0" u="none" strike="noStrike" cap="none" dirty="0">
                <a:solidFill>
                  <a:srgbClr val="000000"/>
                </a:solidFill>
                <a:effectLst/>
                <a:latin typeface="Arial"/>
                <a:ea typeface="Arial"/>
                <a:cs typeface="Arial"/>
                <a:sym typeface="Arial"/>
              </a:rPr>
              <a:t>als je bij het openen van de </a:t>
            </a:r>
            <a:r>
              <a:rPr lang="nl-NL" sz="1100" b="0" i="0" u="none" strike="noStrike" cap="none" dirty="0" err="1">
                <a:solidFill>
                  <a:srgbClr val="000000"/>
                </a:solidFill>
                <a:effectLst/>
                <a:latin typeface="Arial"/>
                <a:ea typeface="Arial"/>
                <a:cs typeface="Arial"/>
                <a:sym typeface="Arial"/>
              </a:rPr>
              <a:t>powerpoint</a:t>
            </a:r>
            <a:r>
              <a:rPr lang="nl-NL" sz="1100" b="0" i="0" u="none" strike="noStrike" cap="none" dirty="0">
                <a:solidFill>
                  <a:srgbClr val="000000"/>
                </a:solidFill>
                <a:effectLst/>
                <a:latin typeface="Arial"/>
                <a:ea typeface="Arial"/>
                <a:cs typeface="Arial"/>
                <a:sym typeface="Arial"/>
              </a:rPr>
              <a:t> bovenin een gele balk ziet met ‘PROTECTED VIEW’ zorg dan dat je kiest voor ‘</a:t>
            </a:r>
            <a:r>
              <a:rPr lang="nl-NL" sz="1100" b="0" i="0" u="none" strike="noStrike" cap="none" dirty="0" err="1">
                <a:solidFill>
                  <a:srgbClr val="000000"/>
                </a:solidFill>
                <a:effectLst/>
                <a:latin typeface="Arial"/>
                <a:ea typeface="Arial"/>
                <a:cs typeface="Arial"/>
                <a:sym typeface="Arial"/>
              </a:rPr>
              <a:t>enable</a:t>
            </a:r>
            <a:r>
              <a:rPr lang="nl-NL" sz="1100" b="0" i="0" u="none" strike="noStrike" cap="none" dirty="0">
                <a:solidFill>
                  <a:srgbClr val="000000"/>
                </a:solidFill>
                <a:effectLst/>
                <a:latin typeface="Arial"/>
                <a:ea typeface="Arial"/>
                <a:cs typeface="Arial"/>
                <a:sym typeface="Arial"/>
              </a:rPr>
              <a:t> editing’ en ‘</a:t>
            </a:r>
            <a:r>
              <a:rPr lang="nl-NL" sz="1100" b="0" i="0" u="none" strike="noStrike" cap="none" dirty="0" err="1">
                <a:solidFill>
                  <a:srgbClr val="000000"/>
                </a:solidFill>
                <a:effectLst/>
                <a:latin typeface="Arial"/>
                <a:ea typeface="Arial"/>
                <a:cs typeface="Arial"/>
                <a:sym typeface="Arial"/>
              </a:rPr>
              <a:t>enable</a:t>
            </a:r>
            <a:r>
              <a:rPr lang="nl-NL" sz="1100" b="0" i="0" u="none" strike="noStrike" cap="none" dirty="0">
                <a:solidFill>
                  <a:srgbClr val="000000"/>
                </a:solidFill>
                <a:effectLst/>
                <a:latin typeface="Arial"/>
                <a:ea typeface="Arial"/>
                <a:cs typeface="Arial"/>
                <a:sym typeface="Arial"/>
              </a:rPr>
              <a:t> content’. Anders openen de video’s in de presentatieweergave van de </a:t>
            </a:r>
            <a:r>
              <a:rPr lang="nl-NL" sz="1100" b="0" i="0" u="none" strike="noStrike" cap="none" dirty="0" err="1">
                <a:solidFill>
                  <a:srgbClr val="000000"/>
                </a:solidFill>
                <a:effectLst/>
                <a:latin typeface="Arial"/>
                <a:ea typeface="Arial"/>
                <a:cs typeface="Arial"/>
                <a:sym typeface="Arial"/>
              </a:rPr>
              <a:t>powerpoint</a:t>
            </a:r>
            <a:r>
              <a:rPr lang="nl-NL" sz="1100" b="0" i="0" u="none" strike="noStrike" cap="none" dirty="0">
                <a:solidFill>
                  <a:srgbClr val="000000"/>
                </a:solidFill>
                <a:effectLst/>
                <a:latin typeface="Arial"/>
                <a:ea typeface="Arial"/>
                <a:cs typeface="Arial"/>
                <a:sym typeface="Arial"/>
              </a:rPr>
              <a:t> niet. </a:t>
            </a:r>
          </a:p>
          <a:p>
            <a:pPr marL="0" lvl="0" indent="0">
              <a:spcBef>
                <a:spcPts val="0"/>
              </a:spcBef>
              <a:spcAft>
                <a:spcPts val="0"/>
              </a:spcAft>
              <a:buNone/>
            </a:pPr>
            <a:endParaRPr dirty="0"/>
          </a:p>
        </p:txBody>
      </p:sp>
    </p:spTree>
    <p:extLst>
      <p:ext uri="{BB962C8B-B14F-4D97-AF65-F5344CB8AC3E}">
        <p14:creationId xmlns:p14="http://schemas.microsoft.com/office/powerpoint/2010/main" val="4133241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3503122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2" name="Shape 14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sz="1100" b="0" i="0" u="none" strike="noStrike" cap="none" dirty="0" err="1">
                <a:solidFill>
                  <a:srgbClr val="000000"/>
                </a:solidFill>
                <a:effectLst/>
                <a:latin typeface="Arial"/>
                <a:ea typeface="Arial"/>
                <a:cs typeface="Arial"/>
                <a:sym typeface="Arial"/>
              </a:rPr>
              <a:t>Bron</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Wetenschap</a:t>
            </a:r>
            <a:r>
              <a:rPr lang="en-US" sz="1100" b="0" i="0" u="none" strike="noStrike" cap="none" dirty="0">
                <a:solidFill>
                  <a:srgbClr val="000000"/>
                </a:solidFill>
                <a:effectLst/>
                <a:latin typeface="Arial"/>
                <a:ea typeface="Arial"/>
                <a:cs typeface="Arial"/>
                <a:sym typeface="Arial"/>
              </a:rPr>
              <a:t> in </a:t>
            </a:r>
            <a:r>
              <a:rPr lang="en-US" sz="1100" b="0" i="0" u="none" strike="noStrike" cap="none" dirty="0" err="1">
                <a:solidFill>
                  <a:srgbClr val="000000"/>
                </a:solidFill>
                <a:effectLst/>
                <a:latin typeface="Arial"/>
                <a:ea typeface="Arial"/>
                <a:cs typeface="Arial"/>
                <a:sym typeface="Arial"/>
              </a:rPr>
              <a:t>Beeld</a:t>
            </a:r>
            <a:r>
              <a:rPr lang="en-US" sz="1100" b="0" i="0" u="none" strike="noStrike" cap="none" dirty="0">
                <a:solidFill>
                  <a:srgbClr val="000000"/>
                </a:solidFill>
                <a:effectLst/>
                <a:latin typeface="Arial"/>
                <a:ea typeface="Arial"/>
                <a:cs typeface="Arial"/>
                <a:sym typeface="Arial"/>
              </a:rPr>
              <a:t>, http://wibnet.nl/natuur/zo-lang-duurt-de-afbraak-van-dingen-in-de-natuur</a:t>
            </a:r>
            <a:endParaRPr lang="nl-NL" sz="1100" b="0" i="0" u="none" strike="noStrike" cap="none" dirty="0">
              <a:solidFill>
                <a:srgbClr val="000000"/>
              </a:solidFill>
              <a:effectLst/>
              <a:latin typeface="Arial"/>
              <a:ea typeface="Arial"/>
              <a:cs typeface="Arial"/>
              <a:sym typeface="Arial"/>
            </a:endParaRPr>
          </a:p>
          <a:p>
            <a:pPr marL="0" lvl="0" indent="0" rtl="0">
              <a:spcBef>
                <a:spcPts val="0"/>
              </a:spcBef>
              <a:spcAft>
                <a:spcPts val="0"/>
              </a:spcAft>
              <a:buNone/>
            </a:pPr>
            <a:r>
              <a:rPr lang="nl-NL" sz="1100" b="0" i="0" u="none" strike="noStrike" cap="none" dirty="0">
                <a:solidFill>
                  <a:srgbClr val="000000"/>
                </a:solidFill>
                <a:effectLst/>
                <a:latin typeface="Arial"/>
                <a:ea typeface="Arial"/>
                <a:cs typeface="Arial"/>
                <a:sym typeface="Arial"/>
              </a:rPr>
              <a:t>Veel </a:t>
            </a:r>
            <a:r>
              <a:rPr lang="nl-NL" sz="1100" b="1" i="0" u="none" strike="noStrike" cap="none" dirty="0">
                <a:solidFill>
                  <a:srgbClr val="000000"/>
                </a:solidFill>
                <a:effectLst/>
                <a:latin typeface="Arial"/>
                <a:ea typeface="Arial"/>
                <a:cs typeface="Arial"/>
                <a:sym typeface="Arial"/>
              </a:rPr>
              <a:t>plastic flessen</a:t>
            </a:r>
            <a:r>
              <a:rPr lang="nl-NL" sz="1100" b="0" i="0" u="none" strike="noStrike" cap="none" dirty="0">
                <a:solidFill>
                  <a:srgbClr val="000000"/>
                </a:solidFill>
                <a:effectLst/>
                <a:latin typeface="Arial"/>
                <a:ea typeface="Arial"/>
                <a:cs typeface="Arial"/>
                <a:sym typeface="Arial"/>
              </a:rPr>
              <a:t> zijn gemaakt van polyethyleentereftalaat (PET), dat bijna </a:t>
            </a:r>
            <a:r>
              <a:rPr lang="nl-NL" sz="1100" b="0" i="0" u="none" strike="noStrike" cap="none" dirty="0" err="1">
                <a:solidFill>
                  <a:srgbClr val="000000"/>
                </a:solidFill>
                <a:effectLst/>
                <a:latin typeface="Arial"/>
                <a:ea typeface="Arial"/>
                <a:cs typeface="Arial"/>
                <a:sym typeface="Arial"/>
              </a:rPr>
              <a:t>onafbreekbaar</a:t>
            </a:r>
            <a:r>
              <a:rPr lang="nl-NL" sz="1100" b="0" i="0" u="none" strike="noStrike" cap="none" dirty="0">
                <a:solidFill>
                  <a:srgbClr val="000000"/>
                </a:solidFill>
                <a:effectLst/>
                <a:latin typeface="Arial"/>
                <a:ea typeface="Arial"/>
                <a:cs typeface="Arial"/>
                <a:sym typeface="Arial"/>
              </a:rPr>
              <a:t> is. Volgens sommige wetenschappers zijn er blijvend sporen van chemicaliën in de bodem waar een plastic fles gelegen heeft.</a:t>
            </a:r>
            <a:endParaRPr dirty="0"/>
          </a:p>
        </p:txBody>
      </p:sp>
    </p:spTree>
    <p:extLst>
      <p:ext uri="{BB962C8B-B14F-4D97-AF65-F5344CB8AC3E}">
        <p14:creationId xmlns:p14="http://schemas.microsoft.com/office/powerpoint/2010/main" val="26935965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32747281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3" name="Shape 16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2409146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4" name="Shape 17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dirty="0"/>
              <a:t>VIDEO: https://www.youtube.com/watch?v=pUM58LIU2Lo</a:t>
            </a:r>
          </a:p>
          <a:p>
            <a:pPr marL="0" lvl="0" indent="0" rtl="0">
              <a:spcBef>
                <a:spcPts val="0"/>
              </a:spcBef>
              <a:spcAft>
                <a:spcPts val="0"/>
              </a:spcAft>
              <a:buNone/>
            </a:pPr>
            <a:br>
              <a:rPr lang="en" dirty="0"/>
            </a:br>
            <a:r>
              <a:rPr lang="en" dirty="0"/>
              <a:t>Tip: </a:t>
            </a:r>
            <a:r>
              <a:rPr lang="nl-NL" dirty="0"/>
              <a:t>https://www.schooltv.nl/video/de-gevolgen-van-plastic-zwerfvuil-plastic-soep-in-de-voedselketen/</a:t>
            </a:r>
            <a:endParaRPr dirty="0"/>
          </a:p>
        </p:txBody>
      </p:sp>
    </p:spTree>
    <p:extLst>
      <p:ext uri="{BB962C8B-B14F-4D97-AF65-F5344CB8AC3E}">
        <p14:creationId xmlns:p14="http://schemas.microsoft.com/office/powerpoint/2010/main" val="1632326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2" name="Shape 1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3161841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5" name="Shape 19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8632165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5" name="Shape 20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710006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4" name="Shape 21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40015051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4" name="Shape 22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http://www.beatthemicrobead.org</a:t>
            </a:r>
            <a:endParaRPr/>
          </a:p>
        </p:txBody>
      </p:sp>
    </p:spTree>
    <p:extLst>
      <p:ext uri="{BB962C8B-B14F-4D97-AF65-F5344CB8AC3E}">
        <p14:creationId xmlns:p14="http://schemas.microsoft.com/office/powerpoint/2010/main" val="1455302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5409167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3" name="Shape 23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2460143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5" name="Shape 24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9556676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5" name="Shape 25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dirty="0"/>
              <a:t>https://www.youtube.com/watch?v=_BOdmcVW9eU</a:t>
            </a:r>
            <a:endParaRPr dirty="0"/>
          </a:p>
        </p:txBody>
      </p:sp>
    </p:spTree>
    <p:extLst>
      <p:ext uri="{BB962C8B-B14F-4D97-AF65-F5344CB8AC3E}">
        <p14:creationId xmlns:p14="http://schemas.microsoft.com/office/powerpoint/2010/main" val="404567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3" name="Shape 23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23864512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3" name="Shape 26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nl-NL" dirty="0"/>
              <a:t>Tip: kijk voor inspiratie wat je met plastic kan doen: </a:t>
            </a:r>
          </a:p>
          <a:p>
            <a:pPr marL="0" lvl="0" indent="0">
              <a:spcBef>
                <a:spcPts val="0"/>
              </a:spcBef>
              <a:spcAft>
                <a:spcPts val="0"/>
              </a:spcAft>
              <a:buNone/>
            </a:pPr>
            <a:r>
              <a:rPr lang="nl-NL" dirty="0"/>
              <a:t>https://www.schooltv.nl/video/plastic-shirts-hoe-maak-je-shirts-van-plastic-flessen/</a:t>
            </a:r>
          </a:p>
          <a:p>
            <a:pPr marL="0" lvl="0" indent="0">
              <a:spcBef>
                <a:spcPts val="0"/>
              </a:spcBef>
              <a:spcAft>
                <a:spcPts val="0"/>
              </a:spcAft>
              <a:buNone/>
            </a:pPr>
            <a:r>
              <a:rPr lang="nl-NL" dirty="0"/>
              <a:t>https://www.schooltv.nl/video/plastic-van-aardappelresten-zelf-plastic-maken/</a:t>
            </a:r>
          </a:p>
          <a:p>
            <a:pPr marL="0" lvl="0" indent="0">
              <a:spcBef>
                <a:spcPts val="0"/>
              </a:spcBef>
              <a:spcAft>
                <a:spcPts val="0"/>
              </a:spcAft>
              <a:buNone/>
            </a:pPr>
            <a:r>
              <a:rPr lang="nl-NL" dirty="0"/>
              <a:t>https://www.schooltv.nl/video/hoe-kun-je-produceren-zonder-afval-cradle-to-cradle/</a:t>
            </a:r>
            <a:endParaRPr dirty="0"/>
          </a:p>
        </p:txBody>
      </p:sp>
    </p:spTree>
    <p:extLst>
      <p:ext uri="{BB962C8B-B14F-4D97-AF65-F5344CB8AC3E}">
        <p14:creationId xmlns:p14="http://schemas.microsoft.com/office/powerpoint/2010/main" val="3700890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nl-NL" dirty="0"/>
              <a:t>VIDEO: https://www.youtube.com/watch?v=eg-E1FtjaxY</a:t>
            </a:r>
          </a:p>
          <a:p>
            <a:endParaRPr lang="nl-NL" dirty="0"/>
          </a:p>
        </p:txBody>
      </p:sp>
    </p:spTree>
    <p:extLst>
      <p:ext uri="{BB962C8B-B14F-4D97-AF65-F5344CB8AC3E}">
        <p14:creationId xmlns:p14="http://schemas.microsoft.com/office/powerpoint/2010/main" val="2219682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1662405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dirty="0"/>
              <a:t>VIDEO: https://www.youtube.com/watch?v=eg-E1FtjaxY</a:t>
            </a:r>
            <a:endParaRPr dirty="0"/>
          </a:p>
        </p:txBody>
      </p:sp>
    </p:spTree>
    <p:extLst>
      <p:ext uri="{BB962C8B-B14F-4D97-AF65-F5344CB8AC3E}">
        <p14:creationId xmlns:p14="http://schemas.microsoft.com/office/powerpoint/2010/main" val="280470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3143139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nl-NL" dirty="0"/>
              <a:t>Bron: Plastic </a:t>
            </a:r>
            <a:r>
              <a:rPr lang="nl-NL" dirty="0" err="1"/>
              <a:t>Soup</a:t>
            </a:r>
            <a:r>
              <a:rPr lang="nl-NL" dirty="0"/>
              <a:t> foundation</a:t>
            </a:r>
          </a:p>
          <a:p>
            <a:pPr marL="0" lvl="0" indent="0" rtl="0">
              <a:spcBef>
                <a:spcPts val="0"/>
              </a:spcBef>
              <a:spcAft>
                <a:spcPts val="0"/>
              </a:spcAft>
              <a:buNone/>
            </a:pPr>
            <a:r>
              <a:rPr lang="nl-NL" sz="1100" b="0" i="0" u="none" strike="noStrike" cap="none" dirty="0">
                <a:solidFill>
                  <a:srgbClr val="000000"/>
                </a:solidFill>
                <a:effectLst/>
                <a:latin typeface="Arial"/>
                <a:ea typeface="Arial"/>
                <a:cs typeface="Arial"/>
                <a:sym typeface="Arial"/>
              </a:rPr>
              <a:t>“ Per seconde komt er 0,25 ton plastic in onze oceanen bij. Dat is één volle vrachtwagen per minuut, 1440 vrachtwagens per etmaal en acht miljoen ton per jaar. Circa 94% van al het plastic dat in het water belandt, komt op de zeebodem terecht. Als we zo doorgaan, dan bevatten onze oceanen in 2050 meer plastic dan vis, voorspelt de Ellen </a:t>
            </a:r>
            <a:r>
              <a:rPr lang="nl-NL" sz="1100" b="0" i="0" u="none" strike="noStrike" cap="none" dirty="0" err="1">
                <a:solidFill>
                  <a:srgbClr val="000000"/>
                </a:solidFill>
                <a:effectLst/>
                <a:latin typeface="Arial"/>
                <a:ea typeface="Arial"/>
                <a:cs typeface="Arial"/>
                <a:sym typeface="Arial"/>
              </a:rPr>
              <a:t>McArthurFoundation</a:t>
            </a:r>
            <a:r>
              <a:rPr lang="nl-NL" sz="1100" b="0" i="0" u="none" strike="noStrike" cap="none" dirty="0">
                <a:solidFill>
                  <a:srgbClr val="000000"/>
                </a:solidFill>
                <a:effectLst/>
                <a:latin typeface="Arial"/>
                <a:ea typeface="Arial"/>
                <a:cs typeface="Arial"/>
                <a:sym typeface="Arial"/>
              </a:rPr>
              <a:t>. Dat is, omdat we elk jaar meer plastic produceren in plaats van minder: van 311 miljoen ton in 2014 naar 622 miljoen ton over twintig jaar. Dat is hetzelfde als 622 miljard kilo!” </a:t>
            </a:r>
            <a:endParaRPr lang="nl-NL" dirty="0"/>
          </a:p>
        </p:txBody>
      </p:sp>
    </p:spTree>
    <p:extLst>
      <p:ext uri="{BB962C8B-B14F-4D97-AF65-F5344CB8AC3E}">
        <p14:creationId xmlns:p14="http://schemas.microsoft.com/office/powerpoint/2010/main" val="21917279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3742269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 name="Shape 11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453388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5132" y="1544259"/>
            <a:ext cx="9146751" cy="137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74320" y="1624774"/>
            <a:ext cx="8603674" cy="1304510"/>
          </a:xfrm>
        </p:spPr>
        <p:txBody>
          <a:bodyPr tIns="45720" bIns="45720" anchor="ctr">
            <a:normAutofit/>
          </a:bodyPr>
          <a:lstStyle>
            <a:lvl1pPr algn="ctr">
              <a:lnSpc>
                <a:spcPct val="80000"/>
              </a:lnSpc>
              <a:defRPr sz="4500" spc="113" baseline="0"/>
            </a:lvl1pPr>
          </a:lstStyle>
          <a:p>
            <a:r>
              <a:rPr lang="nl-NL"/>
              <a:t>Klik om stijl te bewerken</a:t>
            </a:r>
            <a:endParaRPr lang="en-US" dirty="0"/>
          </a:p>
        </p:txBody>
      </p:sp>
      <p:sp>
        <p:nvSpPr>
          <p:cNvPr id="3" name="Subtitle 2"/>
          <p:cNvSpPr>
            <a:spLocks noGrp="1"/>
          </p:cNvSpPr>
          <p:nvPr>
            <p:ph type="subTitle" idx="1"/>
          </p:nvPr>
        </p:nvSpPr>
        <p:spPr>
          <a:xfrm>
            <a:off x="1143000" y="2997188"/>
            <a:ext cx="6858000" cy="981941"/>
          </a:xfrm>
        </p:spPr>
        <p:txBody>
          <a:bodyPr>
            <a:normAutofit/>
          </a:bodyPr>
          <a:lstStyle>
            <a:lvl1pPr marL="0" indent="0" algn="ctr">
              <a:buNone/>
              <a:defRPr sz="1500"/>
            </a:lvl1pPr>
            <a:lvl2pPr marL="342900" indent="0" algn="ctr">
              <a:buNone/>
              <a:defRPr sz="1500"/>
            </a:lvl2pPr>
            <a:lvl3pPr marL="685800" indent="0" algn="ctr">
              <a:buNone/>
              <a:defRPr sz="15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12/22/2018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nl-NL" smtClean="0"/>
              <a:t>‹nr.›</a:t>
            </a:fld>
            <a:endParaRPr lang="nl-NL"/>
          </a:p>
        </p:txBody>
      </p:sp>
    </p:spTree>
    <p:extLst>
      <p:ext uri="{BB962C8B-B14F-4D97-AF65-F5344CB8AC3E}">
        <p14:creationId xmlns:p14="http://schemas.microsoft.com/office/powerpoint/2010/main" val="374346981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12/22/2018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nl-NL" smtClean="0"/>
              <a:t>‹nr.›</a:t>
            </a:fld>
            <a:endParaRPr lang="nl-NL"/>
          </a:p>
        </p:txBody>
      </p:sp>
    </p:spTree>
    <p:extLst>
      <p:ext uri="{BB962C8B-B14F-4D97-AF65-F5344CB8AC3E}">
        <p14:creationId xmlns:p14="http://schemas.microsoft.com/office/powerpoint/2010/main" val="358664257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7" name="Rectangle 6"/>
          <p:cNvSpPr/>
          <p:nvPr/>
        </p:nvSpPr>
        <p:spPr>
          <a:xfrm>
            <a:off x="6764484" y="0"/>
            <a:ext cx="20574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870468" y="205978"/>
            <a:ext cx="1801785" cy="4423172"/>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628650" y="205978"/>
            <a:ext cx="5979968" cy="4423172"/>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a:xfrm>
            <a:off x="628650" y="4817141"/>
            <a:ext cx="2057397" cy="273844"/>
          </a:xfrm>
        </p:spPr>
        <p:txBody>
          <a:bodyPr/>
          <a:lstStyle/>
          <a:p>
            <a:fld id="{96DFF08F-DC6B-4601-B491-B0F83F6DD2DA}" type="datetimeFigureOut">
              <a:rPr lang="en-US" dirty="0"/>
              <a:t>12/22/2018</a:t>
            </a:fld>
            <a:endParaRPr lang="en-US" dirty="0"/>
          </a:p>
        </p:txBody>
      </p:sp>
      <p:sp>
        <p:nvSpPr>
          <p:cNvPr id="5" name="Footer Placeholder 4"/>
          <p:cNvSpPr>
            <a:spLocks noGrp="1"/>
          </p:cNvSpPr>
          <p:nvPr>
            <p:ph type="ftr" sz="quarter" idx="11"/>
          </p:nvPr>
        </p:nvSpPr>
        <p:spPr>
          <a:xfrm>
            <a:off x="2832102" y="4817141"/>
            <a:ext cx="3209752" cy="273844"/>
          </a:xfrm>
        </p:spPr>
        <p:txBody>
          <a:bodyPr/>
          <a:lstStyle/>
          <a:p>
            <a:endParaRPr lang="en-US" dirty="0"/>
          </a:p>
        </p:txBody>
      </p:sp>
      <p:sp>
        <p:nvSpPr>
          <p:cNvPr id="6" name="Slide Number Placeholder 5"/>
          <p:cNvSpPr>
            <a:spLocks noGrp="1"/>
          </p:cNvSpPr>
          <p:nvPr>
            <p:ph type="sldNum" sz="quarter" idx="12"/>
          </p:nvPr>
        </p:nvSpPr>
        <p:spPr>
          <a:xfrm>
            <a:off x="6054787" y="4817141"/>
            <a:ext cx="659819" cy="273844"/>
          </a:xfrm>
        </p:spPr>
        <p:txBody>
          <a:bodyPr/>
          <a:lstStyle/>
          <a:p>
            <a:pPr marL="0" lvl="0" indent="0">
              <a:spcBef>
                <a:spcPts val="0"/>
              </a:spcBef>
              <a:spcAft>
                <a:spcPts val="0"/>
              </a:spcAft>
              <a:buNone/>
            </a:pPr>
            <a:fld id="{00000000-1234-1234-1234-123412341234}" type="slidenum">
              <a:rPr lang="nl-NL" smtClean="0"/>
              <a:t>‹nr.›</a:t>
            </a:fld>
            <a:endParaRPr lang="nl-NL"/>
          </a:p>
        </p:txBody>
      </p:sp>
    </p:spTree>
    <p:extLst>
      <p:ext uri="{BB962C8B-B14F-4D97-AF65-F5344CB8AC3E}">
        <p14:creationId xmlns:p14="http://schemas.microsoft.com/office/powerpoint/2010/main" val="280329260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‹nr.›</a:t>
            </a:fld>
            <a:endParaRPr/>
          </a:p>
        </p:txBody>
      </p:sp>
    </p:spTree>
    <p:extLst>
      <p:ext uri="{BB962C8B-B14F-4D97-AF65-F5344CB8AC3E}">
        <p14:creationId xmlns:p14="http://schemas.microsoft.com/office/powerpoint/2010/main" val="2468944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12/22/2018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nl-NL" smtClean="0"/>
              <a:t>‹nr.›</a:t>
            </a:fld>
            <a:endParaRPr lang="nl-NL"/>
          </a:p>
        </p:txBody>
      </p:sp>
    </p:spTree>
    <p:extLst>
      <p:ext uri="{BB962C8B-B14F-4D97-AF65-F5344CB8AC3E}">
        <p14:creationId xmlns:p14="http://schemas.microsoft.com/office/powerpoint/2010/main" val="340599870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Ref idx="1001">
        <a:schemeClr val="bg1"/>
      </p:bgRef>
    </p:bg>
    <p:spTree>
      <p:nvGrpSpPr>
        <p:cNvPr id="1" name=""/>
        <p:cNvGrpSpPr/>
        <p:nvPr/>
      </p:nvGrpSpPr>
      <p:grpSpPr>
        <a:xfrm>
          <a:off x="0" y="0"/>
          <a:ext cx="0" cy="0"/>
          <a:chOff x="0" y="0"/>
          <a:chExt cx="0" cy="0"/>
        </a:xfrm>
      </p:grpSpPr>
      <p:sp>
        <p:nvSpPr>
          <p:cNvPr id="7" name="Rectangle 6"/>
          <p:cNvSpPr/>
          <p:nvPr/>
        </p:nvSpPr>
        <p:spPr>
          <a:xfrm>
            <a:off x="-5132" y="1544259"/>
            <a:ext cx="9146751"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4893" y="1656659"/>
            <a:ext cx="7886700" cy="1257300"/>
          </a:xfrm>
        </p:spPr>
        <p:txBody>
          <a:bodyPr anchor="ctr">
            <a:noAutofit/>
          </a:bodyPr>
          <a:lstStyle>
            <a:lvl1pPr algn="ctr">
              <a:lnSpc>
                <a:spcPct val="80000"/>
              </a:lnSpc>
              <a:defRPr sz="4500" b="0" spc="113" baseline="0">
                <a:solidFill>
                  <a:schemeClr val="bg1"/>
                </a:solidFill>
              </a:defRPr>
            </a:lvl1pPr>
          </a:lstStyle>
          <a:p>
            <a:r>
              <a:rPr lang="nl-NL"/>
              <a:t>Klik om stijl te bewerken</a:t>
            </a:r>
            <a:endParaRPr lang="en-US" dirty="0"/>
          </a:p>
        </p:txBody>
      </p:sp>
      <p:sp>
        <p:nvSpPr>
          <p:cNvPr id="3" name="Text Placeholder 2"/>
          <p:cNvSpPr>
            <a:spLocks noGrp="1"/>
          </p:cNvSpPr>
          <p:nvPr>
            <p:ph type="body" idx="1"/>
          </p:nvPr>
        </p:nvSpPr>
        <p:spPr>
          <a:xfrm>
            <a:off x="624893" y="3007751"/>
            <a:ext cx="7886700" cy="880979"/>
          </a:xfrm>
        </p:spPr>
        <p:txBody>
          <a:bodyPr anchor="t">
            <a:normAutofit/>
          </a:bodyPr>
          <a:lstStyle>
            <a:lvl1pPr marL="0" indent="0" algn="ctr">
              <a:buNone/>
              <a:defRPr sz="15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lvl1pPr>
              <a:defRPr>
                <a:solidFill>
                  <a:schemeClr val="tx2"/>
                </a:solidFill>
              </a:defRPr>
            </a:lvl1pPr>
          </a:lstStyle>
          <a:p>
            <a:fld id="{96DFF08F-DC6B-4601-B491-B0F83F6DD2DA}" type="datetimeFigureOut">
              <a:rPr lang="en-US" dirty="0"/>
              <a:pPr/>
              <a:t>12/22/2018</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pPr marL="0" lvl="0" indent="0">
              <a:spcBef>
                <a:spcPts val="0"/>
              </a:spcBef>
              <a:spcAft>
                <a:spcPts val="0"/>
              </a:spcAft>
              <a:buNone/>
            </a:pPr>
            <a:fld id="{00000000-1234-1234-1234-123412341234}" type="slidenum">
              <a:rPr lang="nl-NL" smtClean="0"/>
              <a:t>‹nr.›</a:t>
            </a:fld>
            <a:endParaRPr lang="nl-NL"/>
          </a:p>
        </p:txBody>
      </p:sp>
    </p:spTree>
    <p:extLst>
      <p:ext uri="{BB962C8B-B14F-4D97-AF65-F5344CB8AC3E}">
        <p14:creationId xmlns:p14="http://schemas.microsoft.com/office/powerpoint/2010/main" val="412155823"/>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904008" y="1508760"/>
            <a:ext cx="3566160" cy="31546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672793" y="1508760"/>
            <a:ext cx="3566160" cy="31546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12/22/2018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spcBef>
                <a:spcPts val="0"/>
              </a:spcBef>
              <a:spcAft>
                <a:spcPts val="0"/>
              </a:spcAft>
              <a:buNone/>
            </a:pPr>
            <a:fld id="{00000000-1234-1234-1234-123412341234}" type="slidenum">
              <a:rPr lang="nl-NL" smtClean="0"/>
              <a:t>‹nr.›</a:t>
            </a:fld>
            <a:endParaRPr lang="nl-NL"/>
          </a:p>
        </p:txBody>
      </p:sp>
    </p:spTree>
    <p:extLst>
      <p:ext uri="{BB962C8B-B14F-4D97-AF65-F5344CB8AC3E}">
        <p14:creationId xmlns:p14="http://schemas.microsoft.com/office/powerpoint/2010/main" val="275223979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a:t>Klik om stijl te bewerken</a:t>
            </a:r>
            <a:endParaRPr lang="en-US" dirty="0"/>
          </a:p>
        </p:txBody>
      </p:sp>
      <p:sp>
        <p:nvSpPr>
          <p:cNvPr id="3" name="Text Placeholder 2"/>
          <p:cNvSpPr>
            <a:spLocks noGrp="1"/>
          </p:cNvSpPr>
          <p:nvPr>
            <p:ph type="body" idx="1"/>
          </p:nvPr>
        </p:nvSpPr>
        <p:spPr>
          <a:xfrm>
            <a:off x="905256" y="1435102"/>
            <a:ext cx="3566160" cy="557321"/>
          </a:xfrm>
        </p:spPr>
        <p:txBody>
          <a:bodyPr anchor="ctr">
            <a:normAutofit/>
          </a:bodyPr>
          <a:lstStyle>
            <a:lvl1pPr marL="0" indent="0">
              <a:buNone/>
              <a:defRPr sz="1575"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Tekststijl van het model bewerken</a:t>
            </a:r>
          </a:p>
        </p:txBody>
      </p:sp>
      <p:sp>
        <p:nvSpPr>
          <p:cNvPr id="4" name="Content Placeholder 3"/>
          <p:cNvSpPr>
            <a:spLocks noGrp="1"/>
          </p:cNvSpPr>
          <p:nvPr>
            <p:ph sz="half" idx="2"/>
          </p:nvPr>
        </p:nvSpPr>
        <p:spPr>
          <a:xfrm>
            <a:off x="905256" y="1992425"/>
            <a:ext cx="3566160" cy="267462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673423" y="1435102"/>
            <a:ext cx="3566160" cy="557321"/>
          </a:xfrm>
        </p:spPr>
        <p:txBody>
          <a:bodyPr anchor="ctr">
            <a:normAutofit/>
          </a:bodyPr>
          <a:lstStyle>
            <a:lvl1pPr marL="0" indent="0">
              <a:buNone/>
              <a:defRPr sz="1575"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Tekststijl van het model bewerken</a:t>
            </a:r>
          </a:p>
        </p:txBody>
      </p:sp>
      <p:sp>
        <p:nvSpPr>
          <p:cNvPr id="6" name="Content Placeholder 5"/>
          <p:cNvSpPr>
            <a:spLocks noGrp="1"/>
          </p:cNvSpPr>
          <p:nvPr>
            <p:ph sz="quarter" idx="4"/>
          </p:nvPr>
        </p:nvSpPr>
        <p:spPr>
          <a:xfrm>
            <a:off x="4673423" y="1992423"/>
            <a:ext cx="3566160" cy="267462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12/22/2018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spcBef>
                <a:spcPts val="0"/>
              </a:spcBef>
              <a:spcAft>
                <a:spcPts val="0"/>
              </a:spcAft>
              <a:buNone/>
            </a:pPr>
            <a:fld id="{00000000-1234-1234-1234-123412341234}" type="slidenum">
              <a:rPr lang="nl-NL" smtClean="0"/>
              <a:t>‹nr.›</a:t>
            </a:fld>
            <a:endParaRPr lang="nl-NL"/>
          </a:p>
        </p:txBody>
      </p:sp>
    </p:spTree>
    <p:extLst>
      <p:ext uri="{BB962C8B-B14F-4D97-AF65-F5344CB8AC3E}">
        <p14:creationId xmlns:p14="http://schemas.microsoft.com/office/powerpoint/2010/main" val="309644728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12/22/2018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spcBef>
                <a:spcPts val="0"/>
              </a:spcBef>
              <a:spcAft>
                <a:spcPts val="0"/>
              </a:spcAft>
              <a:buNone/>
            </a:pPr>
            <a:fld id="{00000000-1234-1234-1234-123412341234}" type="slidenum">
              <a:rPr lang="nl-NL" smtClean="0"/>
              <a:t>‹nr.›</a:t>
            </a:fld>
            <a:endParaRPr lang="nl-NL"/>
          </a:p>
        </p:txBody>
      </p:sp>
    </p:spTree>
    <p:extLst>
      <p:ext uri="{BB962C8B-B14F-4D97-AF65-F5344CB8AC3E}">
        <p14:creationId xmlns:p14="http://schemas.microsoft.com/office/powerpoint/2010/main" val="2223847587"/>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12/22/2018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spcBef>
                <a:spcPts val="0"/>
              </a:spcBef>
              <a:spcAft>
                <a:spcPts val="0"/>
              </a:spcAft>
              <a:buNone/>
            </a:pPr>
            <a:fld id="{00000000-1234-1234-1234-123412341234}" type="slidenum">
              <a:rPr lang="nl-NL" smtClean="0"/>
              <a:t>‹nr.›</a:t>
            </a:fld>
            <a:endParaRPr lang="nl-NL"/>
          </a:p>
        </p:txBody>
      </p:sp>
    </p:spTree>
    <p:extLst>
      <p:ext uri="{BB962C8B-B14F-4D97-AF65-F5344CB8AC3E}">
        <p14:creationId xmlns:p14="http://schemas.microsoft.com/office/powerpoint/2010/main" val="79540233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a:xfrm>
            <a:off x="905256" y="1590041"/>
            <a:ext cx="4594860" cy="30861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5841767" y="1610615"/>
            <a:ext cx="2400300" cy="2574239"/>
          </a:xfrm>
        </p:spPr>
        <p:txBody>
          <a:bodyPr>
            <a:normAutofit/>
          </a:bodyPr>
          <a:lstStyle>
            <a:lvl1pPr marL="0" indent="0">
              <a:lnSpc>
                <a:spcPct val="95000"/>
              </a:lnSpc>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a:t>Tekststijl van het model bewerken</a:t>
            </a:r>
          </a:p>
        </p:txBody>
      </p:sp>
      <p:sp>
        <p:nvSpPr>
          <p:cNvPr id="5" name="Date Placeholder 4"/>
          <p:cNvSpPr>
            <a:spLocks noGrp="1"/>
          </p:cNvSpPr>
          <p:nvPr>
            <p:ph type="dt" sz="half" idx="10"/>
          </p:nvPr>
        </p:nvSpPr>
        <p:spPr/>
        <p:txBody>
          <a:bodyPr/>
          <a:lstStyle/>
          <a:p>
            <a:fld id="{96DFF08F-DC6B-4601-B491-B0F83F6DD2DA}" type="datetimeFigureOut">
              <a:rPr lang="en-US" dirty="0"/>
              <a:t>12/22/2018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spcBef>
                <a:spcPts val="0"/>
              </a:spcBef>
              <a:spcAft>
                <a:spcPts val="0"/>
              </a:spcAft>
              <a:buNone/>
            </a:pPr>
            <a:fld id="{00000000-1234-1234-1234-123412341234}" type="slidenum">
              <a:rPr lang="nl-NL" smtClean="0"/>
              <a:t>‹nr.›</a:t>
            </a:fld>
            <a:endParaRPr lang="nl-NL"/>
          </a:p>
        </p:txBody>
      </p:sp>
    </p:spTree>
    <p:extLst>
      <p:ext uri="{BB962C8B-B14F-4D97-AF65-F5344CB8AC3E}">
        <p14:creationId xmlns:p14="http://schemas.microsoft.com/office/powerpoint/2010/main" val="1616951997"/>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nl-NL"/>
              <a:t>Klik om stijl te bewerken</a:t>
            </a:r>
            <a:endParaRPr lang="en-US" dirty="0"/>
          </a:p>
        </p:txBody>
      </p:sp>
      <p:sp>
        <p:nvSpPr>
          <p:cNvPr id="3" name="Picture Placeholder 2"/>
          <p:cNvSpPr>
            <a:spLocks noGrp="1" noChangeAspect="1"/>
          </p:cNvSpPr>
          <p:nvPr>
            <p:ph type="pic" idx="1"/>
          </p:nvPr>
        </p:nvSpPr>
        <p:spPr>
          <a:xfrm>
            <a:off x="960120" y="1658621"/>
            <a:ext cx="4594860" cy="2948940"/>
          </a:xfrm>
          <a:solidFill>
            <a:schemeClr val="tx2">
              <a:lumMod val="60000"/>
              <a:lumOff val="40000"/>
            </a:schemeClr>
          </a:solidFill>
        </p:spPr>
        <p:txBody>
          <a:bodyPr tIns="365760" anchor="t"/>
          <a:lstStyle>
            <a:lvl1pPr marL="0" indent="0" algn="ctr">
              <a:buNone/>
              <a:defRPr sz="2400">
                <a:solidFill>
                  <a:schemeClr val="tx1">
                    <a:lumMod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5843016" y="1612966"/>
            <a:ext cx="2400300" cy="2571750"/>
          </a:xfrm>
        </p:spPr>
        <p:txBody>
          <a:bodyPr>
            <a:normAutofit/>
          </a:bodyPr>
          <a:lstStyle>
            <a:lvl1pPr marL="0" indent="0">
              <a:lnSpc>
                <a:spcPct val="95000"/>
              </a:lnSpc>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a:t>Tekststijl van het model bewerken</a:t>
            </a:r>
          </a:p>
        </p:txBody>
      </p:sp>
      <p:sp>
        <p:nvSpPr>
          <p:cNvPr id="5" name="Date Placeholder 4"/>
          <p:cNvSpPr>
            <a:spLocks noGrp="1"/>
          </p:cNvSpPr>
          <p:nvPr>
            <p:ph type="dt" sz="half" idx="10"/>
          </p:nvPr>
        </p:nvSpPr>
        <p:spPr/>
        <p:txBody>
          <a:bodyPr/>
          <a:lstStyle/>
          <a:p>
            <a:fld id="{96DFF08F-DC6B-4601-B491-B0F83F6DD2DA}" type="datetimeFigureOut">
              <a:rPr lang="en-US" dirty="0"/>
              <a:t>12/22/2018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spcBef>
                <a:spcPts val="0"/>
              </a:spcBef>
              <a:spcAft>
                <a:spcPts val="0"/>
              </a:spcAft>
              <a:buNone/>
            </a:pPr>
            <a:fld id="{00000000-1234-1234-1234-123412341234}" type="slidenum">
              <a:rPr lang="nl-NL" smtClean="0"/>
              <a:t>‹nr.›</a:t>
            </a:fld>
            <a:endParaRPr lang="nl-NL"/>
          </a:p>
        </p:txBody>
      </p:sp>
    </p:spTree>
    <p:extLst>
      <p:ext uri="{BB962C8B-B14F-4D97-AF65-F5344CB8AC3E}">
        <p14:creationId xmlns:p14="http://schemas.microsoft.com/office/powerpoint/2010/main" val="562178622"/>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362" y="132082"/>
            <a:ext cx="9141714" cy="12344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902189" y="213132"/>
            <a:ext cx="7338060" cy="1131570"/>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902189" y="1508760"/>
            <a:ext cx="7338060" cy="3154680"/>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901699" y="4817141"/>
            <a:ext cx="2250671" cy="273844"/>
          </a:xfrm>
          <a:prstGeom prst="rect">
            <a:avLst/>
          </a:prstGeom>
        </p:spPr>
        <p:txBody>
          <a:bodyPr vert="horz" lIns="91440" tIns="45720" rIns="45720" bIns="45720" rtlCol="0" anchor="ctr"/>
          <a:lstStyle>
            <a:lvl1pPr algn="l">
              <a:defRPr sz="788">
                <a:solidFill>
                  <a:schemeClr val="tx1"/>
                </a:solidFill>
              </a:defRPr>
            </a:lvl1pPr>
          </a:lstStyle>
          <a:p>
            <a:fld id="{96DFF08F-DC6B-4601-B491-B0F83F6DD2DA}" type="datetimeFigureOut">
              <a:rPr lang="en-US" dirty="0"/>
              <a:pPr/>
              <a:t>12/22/2018</a:t>
            </a:fld>
            <a:endParaRPr lang="en-US" dirty="0"/>
          </a:p>
        </p:txBody>
      </p:sp>
      <p:sp>
        <p:nvSpPr>
          <p:cNvPr id="5" name="Footer Placeholder 4"/>
          <p:cNvSpPr>
            <a:spLocks noGrp="1"/>
          </p:cNvSpPr>
          <p:nvPr>
            <p:ph type="ftr" sz="quarter" idx="3"/>
          </p:nvPr>
        </p:nvSpPr>
        <p:spPr>
          <a:xfrm>
            <a:off x="4197353" y="4817141"/>
            <a:ext cx="3783330" cy="273844"/>
          </a:xfrm>
          <a:prstGeom prst="rect">
            <a:avLst/>
          </a:prstGeom>
        </p:spPr>
        <p:txBody>
          <a:bodyPr vert="horz" lIns="91440" tIns="45720" rIns="91440" bIns="45720" rtlCol="0" anchor="ctr"/>
          <a:lstStyle>
            <a:lvl1pPr algn="r">
              <a:defRPr sz="788">
                <a:solidFill>
                  <a:schemeClr val="tx1"/>
                </a:solidFill>
              </a:defRPr>
            </a:lvl1pPr>
          </a:lstStyle>
          <a:p>
            <a:endParaRPr lang="en-US" dirty="0"/>
          </a:p>
        </p:txBody>
      </p:sp>
      <p:sp>
        <p:nvSpPr>
          <p:cNvPr id="6" name="Slide Number Placeholder 5"/>
          <p:cNvSpPr>
            <a:spLocks noGrp="1"/>
          </p:cNvSpPr>
          <p:nvPr>
            <p:ph type="sldNum" sz="quarter" idx="4"/>
          </p:nvPr>
        </p:nvSpPr>
        <p:spPr>
          <a:xfrm>
            <a:off x="7994195" y="4817141"/>
            <a:ext cx="709698" cy="273844"/>
          </a:xfrm>
          <a:prstGeom prst="rect">
            <a:avLst/>
          </a:prstGeom>
        </p:spPr>
        <p:txBody>
          <a:bodyPr vert="horz" lIns="45720" tIns="45720" rIns="91440" bIns="45720" rtlCol="0" anchor="ctr"/>
          <a:lstStyle>
            <a:lvl1pPr algn="l">
              <a:defRPr sz="900" b="0">
                <a:solidFill>
                  <a:schemeClr val="tx1"/>
                </a:solidFill>
              </a:defRPr>
            </a:lvl1pPr>
          </a:lstStyle>
          <a:p>
            <a:pPr marL="0" lvl="0" indent="0">
              <a:spcBef>
                <a:spcPts val="0"/>
              </a:spcBef>
              <a:spcAft>
                <a:spcPts val="0"/>
              </a:spcAft>
              <a:buNone/>
            </a:pPr>
            <a:fld id="{00000000-1234-1234-1234-123412341234}" type="slidenum">
              <a:rPr lang="nl-NL" smtClean="0"/>
              <a:t>‹nr.›</a:t>
            </a:fld>
            <a:endParaRPr lang="nl-NL"/>
          </a:p>
        </p:txBody>
      </p:sp>
    </p:spTree>
    <p:extLst>
      <p:ext uri="{BB962C8B-B14F-4D97-AF65-F5344CB8AC3E}">
        <p14:creationId xmlns:p14="http://schemas.microsoft.com/office/powerpoint/2010/main" val="1427776808"/>
      </p:ext>
    </p:extLst>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lvl1pPr algn="l" defTabSz="685800" rtl="0" eaLnBrk="1" latinLnBrk="0" hangingPunct="1">
        <a:lnSpc>
          <a:spcPct val="85000"/>
        </a:lnSpc>
        <a:spcBef>
          <a:spcPct val="0"/>
        </a:spcBef>
        <a:buNone/>
        <a:defRPr sz="3000" kern="1200" cap="all" baseline="0">
          <a:solidFill>
            <a:schemeClr val="bg2"/>
          </a:solidFill>
          <a:latin typeface="+mj-lt"/>
          <a:ea typeface="+mj-ea"/>
          <a:cs typeface="+mj-cs"/>
        </a:defRPr>
      </a:lvl1pPr>
    </p:titleStyle>
    <p:bodyStyle>
      <a:lvl1pPr marL="137160" indent="-137160" algn="l" defTabSz="685800" rtl="0" eaLnBrk="1" latinLnBrk="0" hangingPunct="1">
        <a:lnSpc>
          <a:spcPct val="90000"/>
        </a:lnSpc>
        <a:spcBef>
          <a:spcPts val="900"/>
        </a:spcBef>
        <a:spcAft>
          <a:spcPts val="150"/>
        </a:spcAft>
        <a:buClr>
          <a:schemeClr val="tx1"/>
        </a:buClr>
        <a:buFont typeface="Wingdings" pitchFamily="2" charset="2"/>
        <a:buChar char=""/>
        <a:defRPr sz="1650" kern="1200">
          <a:solidFill>
            <a:schemeClr val="tx1"/>
          </a:solidFill>
          <a:latin typeface="+mn-lt"/>
          <a:ea typeface="+mn-ea"/>
          <a:cs typeface="+mn-cs"/>
        </a:defRPr>
      </a:lvl1pPr>
      <a:lvl2pPr marL="308610" indent="-137160" algn="l" defTabSz="685800" rtl="0" eaLnBrk="1" latinLnBrk="0" hangingPunct="1">
        <a:lnSpc>
          <a:spcPct val="90000"/>
        </a:lnSpc>
        <a:spcBef>
          <a:spcPts val="150"/>
        </a:spcBef>
        <a:spcAft>
          <a:spcPts val="300"/>
        </a:spcAft>
        <a:buClr>
          <a:schemeClr val="tx1"/>
        </a:buClr>
        <a:buFont typeface="Wingdings" pitchFamily="2" charset="2"/>
        <a:buChar char=""/>
        <a:defRPr sz="1500" kern="1200">
          <a:solidFill>
            <a:schemeClr val="tx1"/>
          </a:solidFill>
          <a:latin typeface="+mn-lt"/>
          <a:ea typeface="+mn-ea"/>
          <a:cs typeface="+mn-cs"/>
        </a:defRPr>
      </a:lvl2pPr>
      <a:lvl3pPr marL="480060" indent="-137160" algn="l" defTabSz="685800" rtl="0" eaLnBrk="1" latinLnBrk="0" hangingPunct="1">
        <a:lnSpc>
          <a:spcPct val="90000"/>
        </a:lnSpc>
        <a:spcBef>
          <a:spcPts val="150"/>
        </a:spcBef>
        <a:spcAft>
          <a:spcPts val="300"/>
        </a:spcAft>
        <a:buClr>
          <a:schemeClr val="tx1"/>
        </a:buClr>
        <a:buFont typeface="Wingdings" pitchFamily="2" charset="2"/>
        <a:buChar char=""/>
        <a:defRPr sz="1350" kern="1200">
          <a:solidFill>
            <a:schemeClr val="tx1"/>
          </a:solidFill>
          <a:latin typeface="+mn-lt"/>
          <a:ea typeface="+mn-ea"/>
          <a:cs typeface="+mn-cs"/>
        </a:defRPr>
      </a:lvl3pPr>
      <a:lvl4pPr marL="651510" indent="-13716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4pPr>
      <a:lvl5pPr marL="822960" indent="-13716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5pPr>
      <a:lvl6pPr marL="9634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6pPr>
      <a:lvl7pPr marL="11038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7pPr>
      <a:lvl8pPr marL="12217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8pPr>
      <a:lvl9pPr marL="13546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ideo" Target="https://www.youtube.com/embed/pUM58LIU2Lo" TargetMode="External"/><Relationship Id="rId5" Type="http://schemas.openxmlformats.org/officeDocument/2006/relationships/image" Target="../media/image17.jpe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ideo" Target="https://www.youtube.com/embed/lQO1i1qMTF0" TargetMode="External"/><Relationship Id="rId5" Type="http://schemas.openxmlformats.org/officeDocument/2006/relationships/image" Target="../media/image27.jpeg"/><Relationship Id="rId4" Type="http://schemas.openxmlformats.org/officeDocument/2006/relationships/image" Target="../media/image4.jp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video" Target="https://www.youtube.com/embed/847vLpx5Fms" TargetMode="External"/><Relationship Id="rId5" Type="http://schemas.openxmlformats.org/officeDocument/2006/relationships/image" Target="../media/image5.jpe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ideo" Target="https://www.youtube.com/embed/eg-E1FtjaxY" TargetMode="External"/><Relationship Id="rId5" Type="http://schemas.openxmlformats.org/officeDocument/2006/relationships/image" Target="../media/image8.jpe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7235"/>
            <a:ext cx="9144000" cy="6092190"/>
          </a:xfrm>
          <a:prstGeom prst="rect">
            <a:avLst/>
          </a:prstGeom>
        </p:spPr>
      </p:pic>
      <p:sp>
        <p:nvSpPr>
          <p:cNvPr id="3" name="Titel 2">
            <a:extLst>
              <a:ext uri="{FF2B5EF4-FFF2-40B4-BE49-F238E27FC236}">
                <a16:creationId xmlns:a16="http://schemas.microsoft.com/office/drawing/2014/main" id="{4FB52886-D7FD-4015-B119-1864EB03EAD8}"/>
              </a:ext>
            </a:extLst>
          </p:cNvPr>
          <p:cNvSpPr>
            <a:spLocks noGrp="1"/>
          </p:cNvSpPr>
          <p:nvPr>
            <p:ph type="title"/>
          </p:nvPr>
        </p:nvSpPr>
        <p:spPr>
          <a:xfrm>
            <a:off x="519169" y="3833684"/>
            <a:ext cx="8520600" cy="572700"/>
          </a:xfrm>
        </p:spPr>
        <p:txBody>
          <a:bodyPr>
            <a:normAutofit fontScale="90000"/>
          </a:bodyPr>
          <a:lstStyle/>
          <a:p>
            <a:pPr algn="ctr"/>
            <a:r>
              <a:rPr lang="nl-NL" sz="8000" dirty="0">
                <a:solidFill>
                  <a:schemeClr val="tx1"/>
                </a:solidFill>
              </a:rPr>
              <a:t>Plasticsoep</a:t>
            </a:r>
            <a:br>
              <a:rPr lang="nl-NL" sz="8000" dirty="0">
                <a:solidFill>
                  <a:schemeClr val="tx1"/>
                </a:solidFill>
              </a:rPr>
            </a:br>
            <a:r>
              <a:rPr lang="nl-NL" sz="8000" dirty="0">
                <a:solidFill>
                  <a:schemeClr val="tx1"/>
                </a:solidFill>
              </a:rPr>
              <a:t>Introductie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p:nvPr/>
        </p:nvSpPr>
        <p:spPr>
          <a:xfrm>
            <a:off x="-50" y="-23725"/>
            <a:ext cx="9144000" cy="5167200"/>
          </a:xfrm>
          <a:prstGeom prst="rect">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0" name="Shape 130"/>
          <p:cNvSpPr/>
          <p:nvPr/>
        </p:nvSpPr>
        <p:spPr>
          <a:xfrm>
            <a:off x="698500" y="3561450"/>
            <a:ext cx="2476500" cy="778500"/>
          </a:xfrm>
          <a:prstGeom prst="rect">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131" name="Shape 131"/>
          <p:cNvPicPr preferRelativeResize="0"/>
          <p:nvPr/>
        </p:nvPicPr>
        <p:blipFill>
          <a:blip r:embed="rId3">
            <a:alphaModFix/>
          </a:blip>
          <a:stretch>
            <a:fillRect/>
          </a:stretch>
        </p:blipFill>
        <p:spPr>
          <a:xfrm rot="3651524">
            <a:off x="6487357" y="1265258"/>
            <a:ext cx="3925359" cy="2074958"/>
          </a:xfrm>
          <a:prstGeom prst="rect">
            <a:avLst/>
          </a:prstGeom>
          <a:noFill/>
          <a:ln>
            <a:noFill/>
          </a:ln>
        </p:spPr>
      </p:pic>
      <p:sp>
        <p:nvSpPr>
          <p:cNvPr id="132" name="Shape 132"/>
          <p:cNvSpPr txBox="1"/>
          <p:nvPr/>
        </p:nvSpPr>
        <p:spPr>
          <a:xfrm>
            <a:off x="568700" y="517075"/>
            <a:ext cx="5010600" cy="1479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sz="3000" b="1">
                <a:solidFill>
                  <a:schemeClr val="lt1"/>
                </a:solidFill>
                <a:latin typeface="Helvetica Neue"/>
                <a:ea typeface="Helvetica Neue"/>
                <a:cs typeface="Helvetica Neue"/>
                <a:sym typeface="Helvetica Neue"/>
              </a:rPr>
              <a:t>Hoelang duurt het voordat een plastic flesje vergaat?</a:t>
            </a:r>
            <a:endParaRPr sz="3000" b="1">
              <a:solidFill>
                <a:srgbClr val="FFFFFF"/>
              </a:solidFill>
              <a:latin typeface="Helvetica Neue"/>
              <a:ea typeface="Helvetica Neue"/>
              <a:cs typeface="Helvetica Neue"/>
              <a:sym typeface="Helvetica Neue"/>
            </a:endParaRPr>
          </a:p>
        </p:txBody>
      </p:sp>
      <p:sp>
        <p:nvSpPr>
          <p:cNvPr id="133" name="Shape 133"/>
          <p:cNvSpPr txBox="1"/>
          <p:nvPr/>
        </p:nvSpPr>
        <p:spPr>
          <a:xfrm>
            <a:off x="796575" y="3544500"/>
            <a:ext cx="6010800" cy="1197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3600" dirty="0">
                <a:solidFill>
                  <a:srgbClr val="FFFFFF"/>
                </a:solidFill>
                <a:latin typeface="Caveat"/>
                <a:ea typeface="Caveat"/>
                <a:cs typeface="Caveat"/>
                <a:sym typeface="Caveat"/>
              </a:rPr>
              <a:t>C. 500 jaar        D. miljoen jaar</a:t>
            </a:r>
            <a:endParaRPr sz="3600" dirty="0">
              <a:solidFill>
                <a:srgbClr val="FFFFFF"/>
              </a:solidFill>
              <a:latin typeface="Caveat"/>
              <a:ea typeface="Caveat"/>
              <a:cs typeface="Caveat"/>
              <a:sym typeface="Caveat"/>
            </a:endParaRPr>
          </a:p>
        </p:txBody>
      </p:sp>
      <p:sp>
        <p:nvSpPr>
          <p:cNvPr id="134" name="Shape 134"/>
          <p:cNvSpPr/>
          <p:nvPr/>
        </p:nvSpPr>
        <p:spPr>
          <a:xfrm>
            <a:off x="3490675" y="3561450"/>
            <a:ext cx="2476500" cy="778500"/>
          </a:xfrm>
          <a:prstGeom prst="rect">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6" name="Shape 136"/>
          <p:cNvSpPr/>
          <p:nvPr/>
        </p:nvSpPr>
        <p:spPr>
          <a:xfrm>
            <a:off x="698500" y="2673875"/>
            <a:ext cx="2476500" cy="778500"/>
          </a:xfrm>
          <a:prstGeom prst="rect">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7" name="Shape 137"/>
          <p:cNvSpPr/>
          <p:nvPr/>
        </p:nvSpPr>
        <p:spPr>
          <a:xfrm>
            <a:off x="3490675" y="2673875"/>
            <a:ext cx="2476500" cy="778500"/>
          </a:xfrm>
          <a:prstGeom prst="rect">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8" name="Shape 138"/>
          <p:cNvSpPr txBox="1"/>
          <p:nvPr/>
        </p:nvSpPr>
        <p:spPr>
          <a:xfrm>
            <a:off x="954749" y="2673875"/>
            <a:ext cx="6099193" cy="1197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3600" dirty="0">
                <a:solidFill>
                  <a:srgbClr val="FFFFFF"/>
                </a:solidFill>
                <a:latin typeface="Caveat"/>
                <a:ea typeface="Caveat"/>
                <a:cs typeface="Caveat"/>
                <a:sym typeface="Caveat"/>
              </a:rPr>
              <a:t>A. 40 jaar 		B. 120 jaar</a:t>
            </a:r>
            <a:endParaRPr sz="3600" dirty="0">
              <a:solidFill>
                <a:srgbClr val="FFFFFF"/>
              </a:solidFill>
              <a:latin typeface="Caveat"/>
              <a:ea typeface="Caveat"/>
              <a:cs typeface="Caveat"/>
              <a:sym typeface="Cavea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144" name="Shape 144"/>
          <p:cNvPicPr preferRelativeResize="0"/>
          <p:nvPr/>
        </p:nvPicPr>
        <p:blipFill rotWithShape="1">
          <a:blip r:embed="rId3">
            <a:alphaModFix/>
          </a:blip>
          <a:srcRect r="2028"/>
          <a:stretch/>
        </p:blipFill>
        <p:spPr>
          <a:xfrm>
            <a:off x="3486100" y="0"/>
            <a:ext cx="5657901" cy="5143500"/>
          </a:xfrm>
          <a:prstGeom prst="rect">
            <a:avLst/>
          </a:prstGeom>
          <a:noFill/>
          <a:ln>
            <a:noFill/>
          </a:ln>
        </p:spPr>
      </p:pic>
      <p:pic>
        <p:nvPicPr>
          <p:cNvPr id="145" name="Shape 145"/>
          <p:cNvPicPr preferRelativeResize="0"/>
          <p:nvPr/>
        </p:nvPicPr>
        <p:blipFill rotWithShape="1">
          <a:blip r:embed="rId4">
            <a:alphaModFix/>
          </a:blip>
          <a:srcRect l="4683" t="4406" r="3116"/>
          <a:stretch/>
        </p:blipFill>
        <p:spPr>
          <a:xfrm rot="5400000">
            <a:off x="-830575" y="830575"/>
            <a:ext cx="5142525" cy="3481375"/>
          </a:xfrm>
          <a:prstGeom prst="rect">
            <a:avLst/>
          </a:prstGeom>
          <a:noFill/>
          <a:ln>
            <a:noFill/>
          </a:ln>
        </p:spPr>
      </p:pic>
      <p:sp>
        <p:nvSpPr>
          <p:cNvPr id="146" name="Shape 146"/>
          <p:cNvSpPr/>
          <p:nvPr/>
        </p:nvSpPr>
        <p:spPr>
          <a:xfrm rot="-5400000">
            <a:off x="978163" y="1480713"/>
            <a:ext cx="5147400" cy="2176225"/>
          </a:xfrm>
          <a:prstGeom prst="flowChartManualInpu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7" name="Shape 147"/>
          <p:cNvSpPr txBox="1"/>
          <p:nvPr/>
        </p:nvSpPr>
        <p:spPr>
          <a:xfrm>
            <a:off x="3042250" y="3099350"/>
            <a:ext cx="1398900" cy="15870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1200" b="1" dirty="0">
                <a:latin typeface="Helvetica Neue"/>
                <a:ea typeface="Helvetica Neue"/>
                <a:cs typeface="Helvetica Neue"/>
                <a:sym typeface="Helvetica Neue"/>
              </a:rPr>
              <a:t> C. 500 jaar</a:t>
            </a:r>
            <a:endParaRPr sz="1200" b="1" dirty="0">
              <a:latin typeface="Helvetica Neue"/>
              <a:ea typeface="Helvetica Neue"/>
              <a:cs typeface="Helvetica Neue"/>
              <a:sym typeface="Helvetica Neue"/>
            </a:endParaRPr>
          </a:p>
          <a:p>
            <a:pPr marL="0" lvl="0" indent="0" algn="ctr" rtl="0">
              <a:lnSpc>
                <a:spcPct val="100000"/>
              </a:lnSpc>
              <a:spcBef>
                <a:spcPts val="0"/>
              </a:spcBef>
              <a:spcAft>
                <a:spcPts val="0"/>
              </a:spcAft>
              <a:buNone/>
            </a:pPr>
            <a:endParaRPr sz="1200" dirty="0">
              <a:latin typeface="Helvetica Neue"/>
              <a:ea typeface="Helvetica Neue"/>
              <a:cs typeface="Helvetica Neue"/>
              <a:sym typeface="Helvetica Neue"/>
            </a:endParaRPr>
          </a:p>
          <a:p>
            <a:pPr marL="0" lvl="0" indent="0" algn="ctr" rtl="0">
              <a:lnSpc>
                <a:spcPct val="100000"/>
              </a:lnSpc>
              <a:spcBef>
                <a:spcPts val="800"/>
              </a:spcBef>
              <a:spcAft>
                <a:spcPts val="0"/>
              </a:spcAft>
              <a:buNone/>
            </a:pPr>
            <a:endParaRPr sz="900" dirty="0">
              <a:solidFill>
                <a:srgbClr val="333333"/>
              </a:solidFill>
              <a:latin typeface="Helvetica Neue"/>
              <a:ea typeface="Helvetica Neue"/>
              <a:cs typeface="Helvetica Neue"/>
              <a:sym typeface="Helvetica Neue"/>
            </a:endParaRPr>
          </a:p>
          <a:p>
            <a:pPr marL="0" lvl="0" indent="0" algn="ctr" rtl="0">
              <a:lnSpc>
                <a:spcPct val="100000"/>
              </a:lnSpc>
              <a:spcBef>
                <a:spcPts val="800"/>
              </a:spcBef>
              <a:spcAft>
                <a:spcPts val="0"/>
              </a:spcAft>
              <a:buNone/>
            </a:pPr>
            <a:endParaRPr sz="1200" dirty="0">
              <a:latin typeface="Helvetica Neue"/>
              <a:ea typeface="Helvetica Neue"/>
              <a:cs typeface="Helvetica Neue"/>
              <a:sym typeface="Helvetica Neue"/>
            </a:endParaRPr>
          </a:p>
        </p:txBody>
      </p:sp>
      <p:pic>
        <p:nvPicPr>
          <p:cNvPr id="148" name="Shape 148"/>
          <p:cNvPicPr preferRelativeResize="0"/>
          <p:nvPr/>
        </p:nvPicPr>
        <p:blipFill rotWithShape="1">
          <a:blip r:embed="rId5">
            <a:alphaModFix/>
          </a:blip>
          <a:srcRect l="31953" t="4273" r="24020" b="2216"/>
          <a:stretch/>
        </p:blipFill>
        <p:spPr>
          <a:xfrm>
            <a:off x="3278500" y="0"/>
            <a:ext cx="945924" cy="28269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p:nvPr/>
        </p:nvSpPr>
        <p:spPr>
          <a:xfrm>
            <a:off x="-50" y="-23725"/>
            <a:ext cx="9144000" cy="5167200"/>
          </a:xfrm>
          <a:prstGeom prst="rect">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154" name="Shape 154"/>
          <p:cNvPicPr preferRelativeResize="0"/>
          <p:nvPr/>
        </p:nvPicPr>
        <p:blipFill>
          <a:blip r:embed="rId3">
            <a:alphaModFix/>
          </a:blip>
          <a:stretch>
            <a:fillRect/>
          </a:stretch>
        </p:blipFill>
        <p:spPr>
          <a:xfrm rot="3651524">
            <a:off x="6487357" y="1265258"/>
            <a:ext cx="3925359" cy="2074958"/>
          </a:xfrm>
          <a:prstGeom prst="rect">
            <a:avLst/>
          </a:prstGeom>
          <a:noFill/>
          <a:ln>
            <a:noFill/>
          </a:ln>
        </p:spPr>
      </p:pic>
      <p:sp>
        <p:nvSpPr>
          <p:cNvPr id="155" name="Shape 155"/>
          <p:cNvSpPr txBox="1"/>
          <p:nvPr/>
        </p:nvSpPr>
        <p:spPr>
          <a:xfrm>
            <a:off x="568700" y="517075"/>
            <a:ext cx="5010600" cy="1479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sz="3000" b="1">
                <a:solidFill>
                  <a:schemeClr val="lt1"/>
                </a:solidFill>
                <a:latin typeface="Helvetica Neue"/>
                <a:ea typeface="Helvetica Neue"/>
                <a:cs typeface="Helvetica Neue"/>
                <a:sym typeface="Helvetica Neue"/>
              </a:rPr>
              <a:t>Op een onbewoond eiland midden in de oceaan vind je plastic dopjes?</a:t>
            </a:r>
            <a:endParaRPr sz="3000" b="1">
              <a:solidFill>
                <a:srgbClr val="FFFFFF"/>
              </a:solidFill>
              <a:latin typeface="Helvetica Neue"/>
              <a:ea typeface="Helvetica Neue"/>
              <a:cs typeface="Helvetica Neue"/>
              <a:sym typeface="Helvetica Neue"/>
            </a:endParaRPr>
          </a:p>
        </p:txBody>
      </p:sp>
      <p:sp>
        <p:nvSpPr>
          <p:cNvPr id="156" name="Shape 156"/>
          <p:cNvSpPr txBox="1"/>
          <p:nvPr/>
        </p:nvSpPr>
        <p:spPr>
          <a:xfrm>
            <a:off x="898800" y="3561450"/>
            <a:ext cx="5720400" cy="1197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3600" dirty="0">
                <a:solidFill>
                  <a:srgbClr val="FFFFFF"/>
                </a:solidFill>
                <a:latin typeface="Caveat"/>
                <a:ea typeface="Caveat"/>
                <a:cs typeface="Caveat"/>
                <a:sym typeface="Caveat"/>
              </a:rPr>
              <a:t>A. Waar 		B. Niet waar</a:t>
            </a:r>
            <a:endParaRPr sz="3600" dirty="0">
              <a:solidFill>
                <a:srgbClr val="FFFFFF"/>
              </a:solidFill>
              <a:latin typeface="Caveat"/>
              <a:ea typeface="Caveat"/>
              <a:cs typeface="Caveat"/>
              <a:sym typeface="Caveat"/>
            </a:endParaRPr>
          </a:p>
        </p:txBody>
      </p:sp>
      <p:sp>
        <p:nvSpPr>
          <p:cNvPr id="157" name="Shape 157"/>
          <p:cNvSpPr/>
          <p:nvPr/>
        </p:nvSpPr>
        <p:spPr>
          <a:xfrm>
            <a:off x="698500" y="3561450"/>
            <a:ext cx="2476500" cy="778500"/>
          </a:xfrm>
          <a:prstGeom prst="rect">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8" name="Shape 158"/>
          <p:cNvSpPr/>
          <p:nvPr/>
        </p:nvSpPr>
        <p:spPr>
          <a:xfrm>
            <a:off x="3490675" y="3561450"/>
            <a:ext cx="2476500" cy="778500"/>
          </a:xfrm>
          <a:prstGeom prst="rect">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p:nvPr/>
        </p:nvSpPr>
        <p:spPr>
          <a:xfrm>
            <a:off x="-50" y="-23725"/>
            <a:ext cx="9144000" cy="5167200"/>
          </a:xfrm>
          <a:prstGeom prst="rect">
            <a:avLst/>
          </a:prstGeom>
          <a:solidFill>
            <a:srgbClr val="6FA8D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6" name="Shape 166"/>
          <p:cNvSpPr/>
          <p:nvPr/>
        </p:nvSpPr>
        <p:spPr>
          <a:xfrm>
            <a:off x="864200" y="562075"/>
            <a:ext cx="4489200" cy="1411200"/>
          </a:xfrm>
          <a:prstGeom prst="rect">
            <a:avLst/>
          </a:prstGeom>
          <a:no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endParaRPr sz="3600"/>
          </a:p>
        </p:txBody>
      </p:sp>
      <p:pic>
        <p:nvPicPr>
          <p:cNvPr id="167" name="Shape 167"/>
          <p:cNvPicPr preferRelativeResize="0"/>
          <p:nvPr/>
        </p:nvPicPr>
        <p:blipFill>
          <a:blip r:embed="rId3">
            <a:alphaModFix/>
          </a:blip>
          <a:stretch>
            <a:fillRect/>
          </a:stretch>
        </p:blipFill>
        <p:spPr>
          <a:xfrm rot="3651524">
            <a:off x="6487357" y="1265258"/>
            <a:ext cx="3925359" cy="2074958"/>
          </a:xfrm>
          <a:prstGeom prst="rect">
            <a:avLst/>
          </a:prstGeom>
          <a:noFill/>
          <a:ln>
            <a:noFill/>
          </a:ln>
        </p:spPr>
      </p:pic>
      <p:sp>
        <p:nvSpPr>
          <p:cNvPr id="168" name="Shape 168"/>
          <p:cNvSpPr txBox="1"/>
          <p:nvPr/>
        </p:nvSpPr>
        <p:spPr>
          <a:xfrm>
            <a:off x="864350" y="619600"/>
            <a:ext cx="4489200" cy="1246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0" dirty="0">
                <a:solidFill>
                  <a:srgbClr val="FFFFFF"/>
                </a:solidFill>
                <a:latin typeface="Caveat"/>
                <a:ea typeface="Caveat"/>
                <a:cs typeface="Caveat"/>
                <a:sym typeface="Caveat"/>
              </a:rPr>
              <a:t>A. Waar</a:t>
            </a:r>
            <a:endParaRPr sz="6000" dirty="0">
              <a:solidFill>
                <a:srgbClr val="FFFFFF"/>
              </a:solidFill>
              <a:latin typeface="Caveat"/>
              <a:ea typeface="Caveat"/>
              <a:cs typeface="Caveat"/>
              <a:sym typeface="Caveat"/>
            </a:endParaRPr>
          </a:p>
        </p:txBody>
      </p:sp>
      <p:pic>
        <p:nvPicPr>
          <p:cNvPr id="170" name="Shape 170"/>
          <p:cNvPicPr preferRelativeResize="0"/>
          <p:nvPr/>
        </p:nvPicPr>
        <p:blipFill rotWithShape="1">
          <a:blip r:embed="rId4">
            <a:alphaModFix/>
          </a:blip>
          <a:srcRect r="10418" b="16485"/>
          <a:stretch/>
        </p:blipFill>
        <p:spPr>
          <a:xfrm>
            <a:off x="864200" y="2361150"/>
            <a:ext cx="2607775" cy="2086849"/>
          </a:xfrm>
          <a:prstGeom prst="rect">
            <a:avLst/>
          </a:prstGeom>
          <a:noFill/>
          <a:ln w="19050" cap="flat" cmpd="sng">
            <a:solidFill>
              <a:srgbClr val="FFFFFF"/>
            </a:solidFill>
            <a:prstDash val="dash"/>
            <a:round/>
            <a:headEnd type="none" w="sm" len="sm"/>
            <a:tailEnd type="none" w="sm" len="sm"/>
          </a:ln>
        </p:spPr>
      </p:pic>
      <p:pic>
        <p:nvPicPr>
          <p:cNvPr id="171" name="Shape 171"/>
          <p:cNvPicPr preferRelativeResize="0"/>
          <p:nvPr/>
        </p:nvPicPr>
        <p:blipFill>
          <a:blip r:embed="rId5">
            <a:alphaModFix/>
          </a:blip>
          <a:stretch>
            <a:fillRect/>
          </a:stretch>
        </p:blipFill>
        <p:spPr>
          <a:xfrm>
            <a:off x="3700575" y="2361150"/>
            <a:ext cx="3180877" cy="2086850"/>
          </a:xfrm>
          <a:prstGeom prst="rect">
            <a:avLst/>
          </a:prstGeom>
          <a:noFill/>
          <a:ln w="19050" cap="flat" cmpd="sng">
            <a:solidFill>
              <a:srgbClr val="FFFFFF"/>
            </a:solidFill>
            <a:prstDash val="dash"/>
            <a:round/>
            <a:headEnd type="none" w="sm" len="sm"/>
            <a:tailEnd type="none" w="sm" len="sm"/>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176" name="Shape 176"/>
          <p:cNvPicPr preferRelativeResize="0"/>
          <p:nvPr/>
        </p:nvPicPr>
        <p:blipFill rotWithShape="1">
          <a:blip r:embed="rId4">
            <a:alphaModFix/>
          </a:blip>
          <a:srcRect t="14927" r="6872" b="5244"/>
          <a:stretch/>
        </p:blipFill>
        <p:spPr>
          <a:xfrm>
            <a:off x="0" y="0"/>
            <a:ext cx="9139738" cy="5219700"/>
          </a:xfrm>
          <a:prstGeom prst="rect">
            <a:avLst/>
          </a:prstGeom>
          <a:noFill/>
          <a:ln>
            <a:noFill/>
          </a:ln>
        </p:spPr>
      </p:pic>
      <p:sp>
        <p:nvSpPr>
          <p:cNvPr id="177" name="Shape 177"/>
          <p:cNvSpPr/>
          <p:nvPr/>
        </p:nvSpPr>
        <p:spPr>
          <a:xfrm>
            <a:off x="413800" y="357074"/>
            <a:ext cx="6923426" cy="4032876"/>
          </a:xfrm>
          <a:prstGeom prst="rect">
            <a:avLst/>
          </a:prstGeom>
          <a:solidFill>
            <a:srgbClr val="FFFFFF">
              <a:alpha val="39600"/>
            </a:srgbClr>
          </a:solidFill>
          <a:ln w="19050" cap="flat" cmpd="sng">
            <a:solidFill>
              <a:srgbClr val="FFFFFF"/>
            </a:solidFill>
            <a:prstDash val="lg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2" name="pUM58LIU2Lo"/>
          <p:cNvPicPr>
            <a:picLocks noRot="1" noChangeAspect="1"/>
          </p:cNvPicPr>
          <p:nvPr>
            <a:videoFile r:link="rId1"/>
          </p:nvPr>
        </p:nvPicPr>
        <p:blipFill>
          <a:blip r:embed="rId5"/>
          <a:stretch>
            <a:fillRect/>
          </a:stretch>
        </p:blipFill>
        <p:spPr>
          <a:xfrm>
            <a:off x="625641" y="531825"/>
            <a:ext cx="6497053" cy="365459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p:nvPr/>
        </p:nvSpPr>
        <p:spPr>
          <a:xfrm>
            <a:off x="-50" y="-23725"/>
            <a:ext cx="9144000" cy="5167200"/>
          </a:xfrm>
          <a:prstGeom prst="rect">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185" name="Shape 185"/>
          <p:cNvPicPr preferRelativeResize="0"/>
          <p:nvPr/>
        </p:nvPicPr>
        <p:blipFill>
          <a:blip r:embed="rId3">
            <a:alphaModFix/>
          </a:blip>
          <a:stretch>
            <a:fillRect/>
          </a:stretch>
        </p:blipFill>
        <p:spPr>
          <a:xfrm rot="3651524">
            <a:off x="6487357" y="1265258"/>
            <a:ext cx="3925359" cy="2074958"/>
          </a:xfrm>
          <a:prstGeom prst="rect">
            <a:avLst/>
          </a:prstGeom>
          <a:noFill/>
          <a:ln>
            <a:noFill/>
          </a:ln>
        </p:spPr>
      </p:pic>
      <p:sp>
        <p:nvSpPr>
          <p:cNvPr id="186" name="Shape 186"/>
          <p:cNvSpPr txBox="1"/>
          <p:nvPr/>
        </p:nvSpPr>
        <p:spPr>
          <a:xfrm>
            <a:off x="568700" y="517075"/>
            <a:ext cx="5010600" cy="1479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3000" b="1">
                <a:solidFill>
                  <a:srgbClr val="FFFFFF"/>
                </a:solidFill>
                <a:latin typeface="Helvetica Neue"/>
                <a:ea typeface="Helvetica Neue"/>
                <a:cs typeface="Helvetica Neue"/>
                <a:sym typeface="Helvetica Neue"/>
              </a:rPr>
              <a:t>De plastic soep is? </a:t>
            </a:r>
            <a:endParaRPr sz="3000" b="1">
              <a:solidFill>
                <a:srgbClr val="FFFFFF"/>
              </a:solidFill>
              <a:latin typeface="Helvetica Neue"/>
              <a:ea typeface="Helvetica Neue"/>
              <a:cs typeface="Helvetica Neue"/>
              <a:sym typeface="Helvetica Neue"/>
            </a:endParaRPr>
          </a:p>
        </p:txBody>
      </p:sp>
      <p:sp>
        <p:nvSpPr>
          <p:cNvPr id="187" name="Shape 187"/>
          <p:cNvSpPr/>
          <p:nvPr/>
        </p:nvSpPr>
        <p:spPr>
          <a:xfrm>
            <a:off x="614100" y="1641050"/>
            <a:ext cx="3194100" cy="625500"/>
          </a:xfrm>
          <a:prstGeom prst="rect">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9" name="Shape 189"/>
          <p:cNvSpPr txBox="1"/>
          <p:nvPr/>
        </p:nvSpPr>
        <p:spPr>
          <a:xfrm>
            <a:off x="568700" y="1646625"/>
            <a:ext cx="5720400" cy="1781100"/>
          </a:xfrm>
          <a:prstGeom prst="rect">
            <a:avLst/>
          </a:prstGeom>
          <a:noFill/>
          <a:ln>
            <a:noFill/>
          </a:ln>
        </p:spPr>
        <p:txBody>
          <a:bodyPr spcFirstLastPara="1" wrap="square" lIns="91425" tIns="91425" rIns="91425" bIns="91425" anchor="t" anchorCtr="0">
            <a:noAutofit/>
          </a:bodyPr>
          <a:lstStyle/>
          <a:p>
            <a:pPr marL="0" lvl="0" indent="0">
              <a:lnSpc>
                <a:spcPct val="115000"/>
              </a:lnSpc>
              <a:spcBef>
                <a:spcPts val="0"/>
              </a:spcBef>
              <a:spcAft>
                <a:spcPts val="0"/>
              </a:spcAft>
              <a:buNone/>
            </a:pPr>
            <a:r>
              <a:rPr lang="en" sz="2400" dirty="0">
                <a:solidFill>
                  <a:srgbClr val="FFFFFF"/>
                </a:solidFill>
                <a:latin typeface="Caveat"/>
                <a:ea typeface="Caveat"/>
                <a:cs typeface="Caveat"/>
                <a:sym typeface="Caveat"/>
              </a:rPr>
              <a:t>A. De verpakking rondom eten </a:t>
            </a:r>
            <a:endParaRPr sz="2400" dirty="0">
              <a:solidFill>
                <a:srgbClr val="FFFFFF"/>
              </a:solidFill>
              <a:latin typeface="Caveat"/>
              <a:ea typeface="Caveat"/>
              <a:cs typeface="Caveat"/>
              <a:sym typeface="Caveat"/>
            </a:endParaRPr>
          </a:p>
          <a:p>
            <a:pPr marL="0" lvl="0" indent="0">
              <a:lnSpc>
                <a:spcPct val="115000"/>
              </a:lnSpc>
              <a:spcBef>
                <a:spcPts val="0"/>
              </a:spcBef>
              <a:spcAft>
                <a:spcPts val="0"/>
              </a:spcAft>
              <a:buNone/>
            </a:pPr>
            <a:endParaRPr sz="2400" dirty="0">
              <a:solidFill>
                <a:srgbClr val="FFFFFF"/>
              </a:solidFill>
              <a:latin typeface="Caveat"/>
              <a:ea typeface="Caveat"/>
              <a:cs typeface="Caveat"/>
              <a:sym typeface="Caveat"/>
            </a:endParaRPr>
          </a:p>
          <a:p>
            <a:pPr marL="0" lvl="0" indent="0">
              <a:lnSpc>
                <a:spcPct val="115000"/>
              </a:lnSpc>
              <a:spcBef>
                <a:spcPts val="0"/>
              </a:spcBef>
              <a:spcAft>
                <a:spcPts val="0"/>
              </a:spcAft>
              <a:buNone/>
            </a:pPr>
            <a:r>
              <a:rPr lang="en" sz="2400" dirty="0">
                <a:solidFill>
                  <a:srgbClr val="FFFFFF"/>
                </a:solidFill>
                <a:latin typeface="Caveat"/>
                <a:ea typeface="Caveat"/>
                <a:cs typeface="Caveat"/>
                <a:sym typeface="Caveat"/>
              </a:rPr>
              <a:t>B. Een plastic massa in de oceaan</a:t>
            </a:r>
            <a:endParaRPr sz="2400" dirty="0">
              <a:solidFill>
                <a:srgbClr val="FFFFFF"/>
              </a:solidFill>
              <a:latin typeface="Caveat"/>
              <a:ea typeface="Caveat"/>
              <a:cs typeface="Caveat"/>
              <a:sym typeface="Caveat"/>
            </a:endParaRPr>
          </a:p>
          <a:p>
            <a:pPr marL="0" lvl="0" indent="0">
              <a:lnSpc>
                <a:spcPct val="115000"/>
              </a:lnSpc>
              <a:spcBef>
                <a:spcPts val="0"/>
              </a:spcBef>
              <a:spcAft>
                <a:spcPts val="0"/>
              </a:spcAft>
              <a:buNone/>
            </a:pPr>
            <a:endParaRPr sz="2400" dirty="0">
              <a:solidFill>
                <a:srgbClr val="FFFFFF"/>
              </a:solidFill>
              <a:latin typeface="Caveat"/>
              <a:ea typeface="Caveat"/>
              <a:cs typeface="Caveat"/>
              <a:sym typeface="Caveat"/>
            </a:endParaRPr>
          </a:p>
          <a:p>
            <a:pPr marL="0" lvl="0" indent="0">
              <a:lnSpc>
                <a:spcPct val="115000"/>
              </a:lnSpc>
              <a:spcBef>
                <a:spcPts val="0"/>
              </a:spcBef>
              <a:spcAft>
                <a:spcPts val="0"/>
              </a:spcAft>
              <a:buNone/>
            </a:pPr>
            <a:r>
              <a:rPr lang="en" sz="2400" dirty="0">
                <a:solidFill>
                  <a:srgbClr val="FFFFFF"/>
                </a:solidFill>
                <a:latin typeface="Caveat"/>
                <a:ea typeface="Caveat"/>
                <a:cs typeface="Caveat"/>
                <a:sym typeface="Caveat"/>
              </a:rPr>
              <a:t>C. Een spreekwoord</a:t>
            </a:r>
            <a:r>
              <a:rPr lang="en" sz="2400" dirty="0">
                <a:solidFill>
                  <a:srgbClr val="FFFFFF"/>
                </a:solidFill>
              </a:rPr>
              <a:t> </a:t>
            </a:r>
            <a:endParaRPr sz="2400" dirty="0">
              <a:solidFill>
                <a:srgbClr val="FFFFFF"/>
              </a:solidFill>
            </a:endParaRPr>
          </a:p>
        </p:txBody>
      </p:sp>
      <p:sp>
        <p:nvSpPr>
          <p:cNvPr id="190" name="Shape 190"/>
          <p:cNvSpPr/>
          <p:nvPr/>
        </p:nvSpPr>
        <p:spPr>
          <a:xfrm>
            <a:off x="614100" y="2473300"/>
            <a:ext cx="3686100" cy="625500"/>
          </a:xfrm>
          <a:prstGeom prst="rect">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1" name="Shape 191"/>
          <p:cNvSpPr/>
          <p:nvPr/>
        </p:nvSpPr>
        <p:spPr>
          <a:xfrm>
            <a:off x="614100" y="3305550"/>
            <a:ext cx="2106000" cy="625500"/>
          </a:xfrm>
          <a:prstGeom prst="rect">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p:nvPr/>
        </p:nvSpPr>
        <p:spPr>
          <a:xfrm>
            <a:off x="-50" y="-23725"/>
            <a:ext cx="9144000" cy="5167200"/>
          </a:xfrm>
          <a:prstGeom prst="rect">
            <a:avLst/>
          </a:prstGeom>
          <a:solidFill>
            <a:srgbClr val="6FA8D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rtl="0">
              <a:lnSpc>
                <a:spcPct val="115000"/>
              </a:lnSpc>
              <a:spcBef>
                <a:spcPts val="0"/>
              </a:spcBef>
              <a:spcAft>
                <a:spcPts val="0"/>
              </a:spcAft>
              <a:buClr>
                <a:schemeClr val="dk1"/>
              </a:buClr>
              <a:buSzPts val="1100"/>
              <a:buFont typeface="Arial"/>
              <a:buNone/>
            </a:pPr>
            <a:endParaRPr sz="3300"/>
          </a:p>
        </p:txBody>
      </p:sp>
      <p:pic>
        <p:nvPicPr>
          <p:cNvPr id="198" name="Shape 198"/>
          <p:cNvPicPr preferRelativeResize="0"/>
          <p:nvPr/>
        </p:nvPicPr>
        <p:blipFill>
          <a:blip r:embed="rId3">
            <a:alphaModFix/>
          </a:blip>
          <a:stretch>
            <a:fillRect/>
          </a:stretch>
        </p:blipFill>
        <p:spPr>
          <a:xfrm rot="3651524">
            <a:off x="6487357" y="1265258"/>
            <a:ext cx="3925359" cy="2074958"/>
          </a:xfrm>
          <a:prstGeom prst="rect">
            <a:avLst/>
          </a:prstGeom>
          <a:noFill/>
          <a:ln>
            <a:noFill/>
          </a:ln>
        </p:spPr>
      </p:pic>
      <p:sp>
        <p:nvSpPr>
          <p:cNvPr id="200" name="Shape 200"/>
          <p:cNvSpPr/>
          <p:nvPr/>
        </p:nvSpPr>
        <p:spPr>
          <a:xfrm>
            <a:off x="487400" y="519100"/>
            <a:ext cx="5415000" cy="918900"/>
          </a:xfrm>
          <a:prstGeom prst="rect">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1" name="Shape 201"/>
          <p:cNvSpPr txBox="1"/>
          <p:nvPr/>
        </p:nvSpPr>
        <p:spPr>
          <a:xfrm>
            <a:off x="454700" y="575350"/>
            <a:ext cx="5447700" cy="862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 sz="3300" dirty="0">
                <a:solidFill>
                  <a:srgbClr val="FFFFFF"/>
                </a:solidFill>
                <a:latin typeface="Caveat"/>
                <a:ea typeface="Caveat"/>
                <a:cs typeface="Caveat"/>
                <a:sym typeface="Caveat"/>
              </a:rPr>
              <a:t>B. Een plastic massa in de oceaan</a:t>
            </a:r>
            <a:endParaRPr sz="3300" dirty="0">
              <a:solidFill>
                <a:schemeClr val="dk1"/>
              </a:solidFill>
            </a:endParaRPr>
          </a:p>
          <a:p>
            <a:pPr marL="0" lvl="0" indent="0" algn="ctr">
              <a:spcBef>
                <a:spcPts val="0"/>
              </a:spcBef>
              <a:spcAft>
                <a:spcPts val="0"/>
              </a:spcAft>
              <a:buNone/>
            </a:pPr>
            <a:endParaRPr dirty="0"/>
          </a:p>
        </p:txBody>
      </p:sp>
      <p:pic>
        <p:nvPicPr>
          <p:cNvPr id="202" name="Shape 202"/>
          <p:cNvPicPr preferRelativeResize="0"/>
          <p:nvPr/>
        </p:nvPicPr>
        <p:blipFill rotWithShape="1">
          <a:blip r:embed="rId4">
            <a:alphaModFix/>
          </a:blip>
          <a:srcRect t="7832" b="31165"/>
          <a:stretch/>
        </p:blipFill>
        <p:spPr>
          <a:xfrm>
            <a:off x="487400" y="1620375"/>
            <a:ext cx="5415001" cy="2923997"/>
          </a:xfrm>
          <a:prstGeom prst="rect">
            <a:avLst/>
          </a:prstGeom>
          <a:noFill/>
          <a:ln w="19050" cap="flat" cmpd="sng">
            <a:solidFill>
              <a:srgbClr val="FFFFFF"/>
            </a:solidFill>
            <a:prstDash val="dash"/>
            <a:round/>
            <a:headEnd type="none" w="sm" len="sm"/>
            <a:tailEnd type="none" w="sm" len="sm"/>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6D9EEB"/>
        </a:solidFill>
        <a:effectLst/>
      </p:bgPr>
    </p:bg>
    <p:spTree>
      <p:nvGrpSpPr>
        <p:cNvPr id="1" name="Shape 206"/>
        <p:cNvGrpSpPr/>
        <p:nvPr/>
      </p:nvGrpSpPr>
      <p:grpSpPr>
        <a:xfrm>
          <a:off x="0" y="0"/>
          <a:ext cx="0" cy="0"/>
          <a:chOff x="0" y="0"/>
          <a:chExt cx="0" cy="0"/>
        </a:xfrm>
      </p:grpSpPr>
      <p:pic>
        <p:nvPicPr>
          <p:cNvPr id="207" name="Shape 207"/>
          <p:cNvPicPr preferRelativeResize="0"/>
          <p:nvPr/>
        </p:nvPicPr>
        <p:blipFill>
          <a:blip r:embed="rId3">
            <a:alphaModFix/>
          </a:blip>
          <a:stretch>
            <a:fillRect/>
          </a:stretch>
        </p:blipFill>
        <p:spPr>
          <a:xfrm>
            <a:off x="731150" y="238300"/>
            <a:ext cx="4154176" cy="2368897"/>
          </a:xfrm>
          <a:prstGeom prst="rect">
            <a:avLst/>
          </a:prstGeom>
          <a:noFill/>
          <a:ln w="19050" cap="flat" cmpd="sng">
            <a:solidFill>
              <a:srgbClr val="FFFFFF"/>
            </a:solidFill>
            <a:prstDash val="dash"/>
            <a:round/>
            <a:headEnd type="none" w="sm" len="sm"/>
            <a:tailEnd type="none" w="sm" len="sm"/>
          </a:ln>
        </p:spPr>
      </p:pic>
      <p:pic>
        <p:nvPicPr>
          <p:cNvPr id="208" name="Shape 208"/>
          <p:cNvPicPr preferRelativeResize="0"/>
          <p:nvPr/>
        </p:nvPicPr>
        <p:blipFill>
          <a:blip r:embed="rId4">
            <a:alphaModFix/>
          </a:blip>
          <a:stretch>
            <a:fillRect/>
          </a:stretch>
        </p:blipFill>
        <p:spPr>
          <a:xfrm>
            <a:off x="731150" y="2762920"/>
            <a:ext cx="4154173" cy="1780955"/>
          </a:xfrm>
          <a:prstGeom prst="rect">
            <a:avLst/>
          </a:prstGeom>
          <a:noFill/>
          <a:ln w="19050" cap="flat" cmpd="sng">
            <a:solidFill>
              <a:srgbClr val="FFFFFF"/>
            </a:solidFill>
            <a:prstDash val="dash"/>
            <a:round/>
            <a:headEnd type="none" w="sm" len="sm"/>
            <a:tailEnd type="none" w="sm" len="sm"/>
          </a:ln>
        </p:spPr>
      </p:pic>
      <p:pic>
        <p:nvPicPr>
          <p:cNvPr id="209" name="Shape 209"/>
          <p:cNvPicPr preferRelativeResize="0"/>
          <p:nvPr/>
        </p:nvPicPr>
        <p:blipFill>
          <a:blip r:embed="rId5">
            <a:alphaModFix/>
          </a:blip>
          <a:stretch>
            <a:fillRect/>
          </a:stretch>
        </p:blipFill>
        <p:spPr>
          <a:xfrm>
            <a:off x="5028353" y="238300"/>
            <a:ext cx="3331248" cy="2368898"/>
          </a:xfrm>
          <a:prstGeom prst="rect">
            <a:avLst/>
          </a:prstGeom>
          <a:noFill/>
          <a:ln w="19050" cap="flat" cmpd="sng">
            <a:solidFill>
              <a:srgbClr val="FFFFFF"/>
            </a:solidFill>
            <a:prstDash val="dash"/>
            <a:round/>
            <a:headEnd type="none" w="sm" len="sm"/>
            <a:tailEnd type="none" w="sm" len="sm"/>
          </a:ln>
        </p:spPr>
      </p:pic>
      <p:pic>
        <p:nvPicPr>
          <p:cNvPr id="210" name="Shape 210"/>
          <p:cNvPicPr preferRelativeResize="0"/>
          <p:nvPr/>
        </p:nvPicPr>
        <p:blipFill rotWithShape="1">
          <a:blip r:embed="rId6">
            <a:alphaModFix/>
          </a:blip>
          <a:srcRect r="6472"/>
          <a:stretch/>
        </p:blipFill>
        <p:spPr>
          <a:xfrm>
            <a:off x="5028353" y="2750227"/>
            <a:ext cx="3331242" cy="1780944"/>
          </a:xfrm>
          <a:prstGeom prst="rect">
            <a:avLst/>
          </a:prstGeom>
          <a:noFill/>
          <a:ln w="19050" cap="flat" cmpd="sng">
            <a:solidFill>
              <a:srgbClr val="FFFFFF"/>
            </a:solidFill>
            <a:prstDash val="dash"/>
            <a:round/>
            <a:headEnd type="none" w="sm" len="sm"/>
            <a:tailEnd type="none" w="sm" len="sm"/>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pic>
        <p:nvPicPr>
          <p:cNvPr id="216" name="Shape 216"/>
          <p:cNvPicPr preferRelativeResize="0"/>
          <p:nvPr/>
        </p:nvPicPr>
        <p:blipFill rotWithShape="1">
          <a:blip r:embed="rId3">
            <a:alphaModFix/>
          </a:blip>
          <a:srcRect t="6741" b="8991"/>
          <a:stretch/>
        </p:blipFill>
        <p:spPr>
          <a:xfrm>
            <a:off x="0" y="0"/>
            <a:ext cx="9144000" cy="5143499"/>
          </a:xfrm>
          <a:prstGeom prst="rect">
            <a:avLst/>
          </a:prstGeom>
          <a:noFill/>
          <a:ln>
            <a:noFill/>
          </a:ln>
        </p:spPr>
      </p:pic>
      <p:sp>
        <p:nvSpPr>
          <p:cNvPr id="217" name="Shape 217"/>
          <p:cNvSpPr txBox="1"/>
          <p:nvPr/>
        </p:nvSpPr>
        <p:spPr>
          <a:xfrm>
            <a:off x="411850" y="330600"/>
            <a:ext cx="5010600" cy="1404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2600" b="1">
                <a:solidFill>
                  <a:srgbClr val="434343"/>
                </a:solidFill>
                <a:latin typeface="Helvetica Neue"/>
                <a:ea typeface="Helvetica Neue"/>
                <a:cs typeface="Helvetica Neue"/>
                <a:sym typeface="Helvetica Neue"/>
              </a:rPr>
              <a:t>In tandpasta kan plastic zitten.</a:t>
            </a:r>
            <a:endParaRPr sz="2600" b="1">
              <a:solidFill>
                <a:srgbClr val="434343"/>
              </a:solidFill>
              <a:latin typeface="Helvetica Neue"/>
              <a:ea typeface="Helvetica Neue"/>
              <a:cs typeface="Helvetica Neue"/>
              <a:sym typeface="Helvetica Neue"/>
            </a:endParaRPr>
          </a:p>
        </p:txBody>
      </p:sp>
      <p:sp>
        <p:nvSpPr>
          <p:cNvPr id="218" name="Shape 218"/>
          <p:cNvSpPr txBox="1"/>
          <p:nvPr/>
        </p:nvSpPr>
        <p:spPr>
          <a:xfrm>
            <a:off x="1170394" y="3561450"/>
            <a:ext cx="5720400" cy="1197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3600" dirty="0">
                <a:solidFill>
                  <a:srgbClr val="434343"/>
                </a:solidFill>
                <a:latin typeface="Caveat"/>
                <a:ea typeface="Caveat"/>
                <a:cs typeface="Caveat"/>
                <a:sym typeface="Caveat"/>
              </a:rPr>
              <a:t>A. Waar 	      B. Niet waar</a:t>
            </a:r>
            <a:endParaRPr sz="3600" dirty="0">
              <a:solidFill>
                <a:srgbClr val="434343"/>
              </a:solidFill>
              <a:latin typeface="Caveat"/>
              <a:ea typeface="Caveat"/>
              <a:cs typeface="Caveat"/>
              <a:sym typeface="Caveat"/>
            </a:endParaRPr>
          </a:p>
        </p:txBody>
      </p:sp>
      <p:sp>
        <p:nvSpPr>
          <p:cNvPr id="219" name="Shape 219"/>
          <p:cNvSpPr/>
          <p:nvPr/>
        </p:nvSpPr>
        <p:spPr>
          <a:xfrm>
            <a:off x="698500" y="3561450"/>
            <a:ext cx="2476500" cy="778500"/>
          </a:xfrm>
          <a:prstGeom prst="rect">
            <a:avLst/>
          </a:prstGeom>
          <a:no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0" name="Shape 220"/>
          <p:cNvSpPr/>
          <p:nvPr/>
        </p:nvSpPr>
        <p:spPr>
          <a:xfrm>
            <a:off x="3490675" y="3561450"/>
            <a:ext cx="2476500" cy="778500"/>
          </a:xfrm>
          <a:prstGeom prst="rect">
            <a:avLst/>
          </a:prstGeom>
          <a:no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25"/>
        <p:cNvGrpSpPr/>
        <p:nvPr/>
      </p:nvGrpSpPr>
      <p:grpSpPr>
        <a:xfrm>
          <a:off x="0" y="0"/>
          <a:ext cx="0" cy="0"/>
          <a:chOff x="0" y="0"/>
          <a:chExt cx="0" cy="0"/>
        </a:xfrm>
      </p:grpSpPr>
      <p:pic>
        <p:nvPicPr>
          <p:cNvPr id="226" name="Shape 226"/>
          <p:cNvPicPr preferRelativeResize="0"/>
          <p:nvPr/>
        </p:nvPicPr>
        <p:blipFill rotWithShape="1">
          <a:blip r:embed="rId3">
            <a:alphaModFix/>
          </a:blip>
          <a:srcRect l="11754" t="17005"/>
          <a:stretch/>
        </p:blipFill>
        <p:spPr>
          <a:xfrm>
            <a:off x="0" y="5000"/>
            <a:ext cx="9144001" cy="5143500"/>
          </a:xfrm>
          <a:prstGeom prst="rect">
            <a:avLst/>
          </a:prstGeom>
          <a:noFill/>
          <a:ln>
            <a:noFill/>
          </a:ln>
        </p:spPr>
      </p:pic>
      <p:pic>
        <p:nvPicPr>
          <p:cNvPr id="227" name="Shape 227"/>
          <p:cNvPicPr preferRelativeResize="0"/>
          <p:nvPr/>
        </p:nvPicPr>
        <p:blipFill>
          <a:blip r:embed="rId4">
            <a:alphaModFix/>
          </a:blip>
          <a:stretch>
            <a:fillRect/>
          </a:stretch>
        </p:blipFill>
        <p:spPr>
          <a:xfrm>
            <a:off x="6474375" y="0"/>
            <a:ext cx="2669625" cy="5143501"/>
          </a:xfrm>
          <a:prstGeom prst="rect">
            <a:avLst/>
          </a:prstGeom>
          <a:noFill/>
          <a:ln>
            <a:noFill/>
          </a:ln>
        </p:spPr>
      </p:pic>
      <p:pic>
        <p:nvPicPr>
          <p:cNvPr id="228" name="Shape 228"/>
          <p:cNvPicPr preferRelativeResize="0"/>
          <p:nvPr/>
        </p:nvPicPr>
        <p:blipFill rotWithShape="1">
          <a:blip r:embed="rId5">
            <a:alphaModFix/>
          </a:blip>
          <a:srcRect t="26313"/>
          <a:stretch/>
        </p:blipFill>
        <p:spPr>
          <a:xfrm>
            <a:off x="2872150" y="2350075"/>
            <a:ext cx="4464851" cy="2793425"/>
          </a:xfrm>
          <a:prstGeom prst="rect">
            <a:avLst/>
          </a:prstGeom>
          <a:noFill/>
          <a:ln>
            <a:noFill/>
          </a:ln>
        </p:spPr>
      </p:pic>
      <p:sp>
        <p:nvSpPr>
          <p:cNvPr id="229" name="Shape 229"/>
          <p:cNvSpPr/>
          <p:nvPr/>
        </p:nvSpPr>
        <p:spPr>
          <a:xfrm>
            <a:off x="382425" y="279850"/>
            <a:ext cx="1688100" cy="588600"/>
          </a:xfrm>
          <a:prstGeom prst="rect">
            <a:avLst/>
          </a:prstGeom>
          <a:no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0" name="Shape 230"/>
          <p:cNvSpPr txBox="1"/>
          <p:nvPr/>
        </p:nvSpPr>
        <p:spPr>
          <a:xfrm>
            <a:off x="558270" y="179440"/>
            <a:ext cx="6225900" cy="10806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3000" dirty="0">
                <a:solidFill>
                  <a:srgbClr val="434343"/>
                </a:solidFill>
                <a:latin typeface="Caveat"/>
                <a:ea typeface="Caveat"/>
                <a:cs typeface="Caveat"/>
                <a:sym typeface="Caveat"/>
              </a:rPr>
              <a:t>A. Waar</a:t>
            </a:r>
            <a:r>
              <a:rPr lang="en" sz="3600" dirty="0">
                <a:solidFill>
                  <a:srgbClr val="434343"/>
                </a:solidFill>
                <a:latin typeface="Caveat"/>
                <a:ea typeface="Caveat"/>
                <a:cs typeface="Caveat"/>
                <a:sym typeface="Caveat"/>
              </a:rPr>
              <a:t> 			  </a:t>
            </a:r>
            <a:endParaRPr sz="3600" dirty="0">
              <a:solidFill>
                <a:srgbClr val="434343"/>
              </a:solidFill>
              <a:latin typeface="Caveat"/>
              <a:ea typeface="Caveat"/>
              <a:cs typeface="Caveat"/>
              <a:sym typeface="Cavea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59"/>
        <p:cNvGrpSpPr/>
        <p:nvPr/>
      </p:nvGrpSpPr>
      <p:grpSpPr>
        <a:xfrm>
          <a:off x="0" y="0"/>
          <a:ext cx="0" cy="0"/>
          <a:chOff x="0" y="0"/>
          <a:chExt cx="0" cy="0"/>
        </a:xfrm>
      </p:grpSpPr>
      <p:pic>
        <p:nvPicPr>
          <p:cNvPr id="3" name="Afbeelding 2" descr="Afbeelding met water, sport, watersport, vogel&#10;&#10;Automatisch gegenereerde beschrijving">
            <a:extLst>
              <a:ext uri="{FF2B5EF4-FFF2-40B4-BE49-F238E27FC236}">
                <a16:creationId xmlns:a16="http://schemas.microsoft.com/office/drawing/2014/main" id="{BDC38C47-7CF8-4D8A-A09F-F476226F5E36}"/>
              </a:ext>
            </a:extLst>
          </p:cNvPr>
          <p:cNvPicPr>
            <a:picLocks noChangeAspect="1"/>
          </p:cNvPicPr>
          <p:nvPr/>
        </p:nvPicPr>
        <p:blipFill>
          <a:blip r:embed="rId3"/>
          <a:stretch>
            <a:fillRect/>
          </a:stretch>
        </p:blipFill>
        <p:spPr>
          <a:xfrm>
            <a:off x="0" y="0"/>
            <a:ext cx="9258300" cy="5143500"/>
          </a:xfrm>
          <a:prstGeom prst="rect">
            <a:avLst/>
          </a:prstGeom>
        </p:spPr>
      </p:pic>
      <p:sp>
        <p:nvSpPr>
          <p:cNvPr id="61" name="Shape 61"/>
          <p:cNvSpPr txBox="1"/>
          <p:nvPr/>
        </p:nvSpPr>
        <p:spPr>
          <a:xfrm>
            <a:off x="5428175" y="3520650"/>
            <a:ext cx="3228000" cy="1246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b="1" dirty="0">
                <a:solidFill>
                  <a:srgbClr val="FFFFFF"/>
                </a:solidFill>
                <a:latin typeface="Helvetica Neue"/>
                <a:ea typeface="Helvetica Neue"/>
                <a:cs typeface="Helvetica Neue"/>
                <a:sym typeface="Helvetica Neue"/>
              </a:rPr>
              <a:t>          QUIZ</a:t>
            </a:r>
            <a:endParaRPr sz="3600" b="1" dirty="0">
              <a:solidFill>
                <a:srgbClr val="FFFFFF"/>
              </a:solidFill>
              <a:latin typeface="Helvetica Neue"/>
              <a:ea typeface="Helvetica Neue"/>
              <a:cs typeface="Helvetica Neue"/>
              <a:sym typeface="Helvetica Neue"/>
            </a:endParaRPr>
          </a:p>
        </p:txBody>
      </p:sp>
      <p:sp>
        <p:nvSpPr>
          <p:cNvPr id="62" name="Shape 62"/>
          <p:cNvSpPr/>
          <p:nvPr/>
        </p:nvSpPr>
        <p:spPr>
          <a:xfrm>
            <a:off x="6760475" y="3520650"/>
            <a:ext cx="1824300" cy="778500"/>
          </a:xfrm>
          <a:prstGeom prst="rect">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Shape 235"/>
          <p:cNvSpPr/>
          <p:nvPr/>
        </p:nvSpPr>
        <p:spPr>
          <a:xfrm>
            <a:off x="-50" y="-23725"/>
            <a:ext cx="9144000" cy="5167200"/>
          </a:xfrm>
          <a:prstGeom prst="rect">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236" name="Shape 236"/>
          <p:cNvPicPr preferRelativeResize="0"/>
          <p:nvPr/>
        </p:nvPicPr>
        <p:blipFill>
          <a:blip r:embed="rId3">
            <a:alphaModFix/>
          </a:blip>
          <a:stretch>
            <a:fillRect/>
          </a:stretch>
        </p:blipFill>
        <p:spPr>
          <a:xfrm rot="3651524">
            <a:off x="6487357" y="1265258"/>
            <a:ext cx="3925359" cy="2074958"/>
          </a:xfrm>
          <a:prstGeom prst="rect">
            <a:avLst/>
          </a:prstGeom>
          <a:noFill/>
          <a:ln>
            <a:noFill/>
          </a:ln>
        </p:spPr>
      </p:pic>
      <p:sp>
        <p:nvSpPr>
          <p:cNvPr id="237" name="Shape 237"/>
          <p:cNvSpPr txBox="1"/>
          <p:nvPr/>
        </p:nvSpPr>
        <p:spPr>
          <a:xfrm>
            <a:off x="568700" y="517075"/>
            <a:ext cx="5010600" cy="14793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3000" b="1">
                <a:solidFill>
                  <a:srgbClr val="FFFFFF"/>
                </a:solidFill>
                <a:latin typeface="Helvetica Neue"/>
                <a:ea typeface="Helvetica Neue"/>
                <a:cs typeface="Helvetica Neue"/>
                <a:sym typeface="Helvetica Neue"/>
              </a:rPr>
              <a:t>Minder dan 30% van de statiegeldflessen vindt zijn weg terug naar het recycle station.</a:t>
            </a:r>
            <a:endParaRPr sz="3000" b="1">
              <a:solidFill>
                <a:srgbClr val="FFFFFF"/>
              </a:solidFill>
              <a:latin typeface="Helvetica Neue"/>
              <a:ea typeface="Helvetica Neue"/>
              <a:cs typeface="Helvetica Neue"/>
              <a:sym typeface="Helvetica Neue"/>
            </a:endParaRPr>
          </a:p>
        </p:txBody>
      </p:sp>
      <p:sp>
        <p:nvSpPr>
          <p:cNvPr id="238" name="Shape 238"/>
          <p:cNvSpPr txBox="1"/>
          <p:nvPr/>
        </p:nvSpPr>
        <p:spPr>
          <a:xfrm>
            <a:off x="944213" y="3544500"/>
            <a:ext cx="5720400" cy="11973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3600" dirty="0">
                <a:solidFill>
                  <a:srgbClr val="FFFFFF"/>
                </a:solidFill>
                <a:latin typeface="Caveat"/>
                <a:ea typeface="Caveat"/>
                <a:cs typeface="Caveat"/>
                <a:sym typeface="Caveat"/>
              </a:rPr>
              <a:t>A. Waar 		B. Niet waar</a:t>
            </a:r>
            <a:endParaRPr sz="3600" dirty="0">
              <a:solidFill>
                <a:srgbClr val="FFFFFF"/>
              </a:solidFill>
              <a:latin typeface="Caveat"/>
              <a:ea typeface="Caveat"/>
              <a:cs typeface="Caveat"/>
              <a:sym typeface="Caveat"/>
            </a:endParaRPr>
          </a:p>
        </p:txBody>
      </p:sp>
      <p:sp>
        <p:nvSpPr>
          <p:cNvPr id="239" name="Shape 239"/>
          <p:cNvSpPr/>
          <p:nvPr/>
        </p:nvSpPr>
        <p:spPr>
          <a:xfrm>
            <a:off x="698500" y="3561450"/>
            <a:ext cx="2476500" cy="778500"/>
          </a:xfrm>
          <a:prstGeom prst="rect">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0" name="Shape 240"/>
          <p:cNvSpPr/>
          <p:nvPr/>
        </p:nvSpPr>
        <p:spPr>
          <a:xfrm>
            <a:off x="3490675" y="3561450"/>
            <a:ext cx="2476500" cy="778500"/>
          </a:xfrm>
          <a:prstGeom prst="rect">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Shape 247"/>
          <p:cNvSpPr/>
          <p:nvPr/>
        </p:nvSpPr>
        <p:spPr>
          <a:xfrm>
            <a:off x="-50" y="-23725"/>
            <a:ext cx="9144000" cy="5167200"/>
          </a:xfrm>
          <a:prstGeom prst="rect">
            <a:avLst/>
          </a:prstGeom>
          <a:solidFill>
            <a:srgbClr val="6FA8D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8" name="Shape 248"/>
          <p:cNvSpPr/>
          <p:nvPr/>
        </p:nvSpPr>
        <p:spPr>
          <a:xfrm>
            <a:off x="864200" y="638275"/>
            <a:ext cx="4489200" cy="1411200"/>
          </a:xfrm>
          <a:prstGeom prst="rect">
            <a:avLst/>
          </a:prstGeom>
          <a:no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sz="3600"/>
          </a:p>
        </p:txBody>
      </p:sp>
      <p:pic>
        <p:nvPicPr>
          <p:cNvPr id="249" name="Shape 249"/>
          <p:cNvPicPr preferRelativeResize="0"/>
          <p:nvPr/>
        </p:nvPicPr>
        <p:blipFill>
          <a:blip r:embed="rId3">
            <a:alphaModFix/>
          </a:blip>
          <a:stretch>
            <a:fillRect/>
          </a:stretch>
        </p:blipFill>
        <p:spPr>
          <a:xfrm rot="3651524">
            <a:off x="6487357" y="1265258"/>
            <a:ext cx="3925359" cy="2074958"/>
          </a:xfrm>
          <a:prstGeom prst="rect">
            <a:avLst/>
          </a:prstGeom>
          <a:noFill/>
          <a:ln>
            <a:noFill/>
          </a:ln>
        </p:spPr>
      </p:pic>
      <p:sp>
        <p:nvSpPr>
          <p:cNvPr id="250" name="Shape 250"/>
          <p:cNvSpPr txBox="1"/>
          <p:nvPr/>
        </p:nvSpPr>
        <p:spPr>
          <a:xfrm>
            <a:off x="864350" y="2494000"/>
            <a:ext cx="5597700" cy="4438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b="1" dirty="0">
                <a:solidFill>
                  <a:srgbClr val="FFFFFF"/>
                </a:solidFill>
                <a:latin typeface="Helvetica Neue"/>
                <a:ea typeface="Helvetica Neue"/>
                <a:cs typeface="Helvetica Neue"/>
                <a:sym typeface="Helvetica Neue"/>
              </a:rPr>
              <a:t>Zo’n 95% van de statiegeldflessen vindt zijn weg terug naar het recycle-station. Dit betekent dat statiegeld werkt.  </a:t>
            </a:r>
            <a:endParaRPr sz="1800" b="1" dirty="0">
              <a:solidFill>
                <a:srgbClr val="FFFFFF"/>
              </a:solidFill>
              <a:latin typeface="Helvetica Neue"/>
              <a:ea typeface="Helvetica Neue"/>
              <a:cs typeface="Helvetica Neue"/>
              <a:sym typeface="Helvetica Neue"/>
            </a:endParaRPr>
          </a:p>
        </p:txBody>
      </p:sp>
      <p:sp>
        <p:nvSpPr>
          <p:cNvPr id="251" name="Shape 251"/>
          <p:cNvSpPr txBox="1"/>
          <p:nvPr/>
        </p:nvSpPr>
        <p:spPr>
          <a:xfrm>
            <a:off x="864350" y="695800"/>
            <a:ext cx="4489200" cy="1246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0" dirty="0">
                <a:solidFill>
                  <a:srgbClr val="FFFFFF"/>
                </a:solidFill>
                <a:latin typeface="Caveat"/>
                <a:ea typeface="Caveat"/>
                <a:cs typeface="Caveat"/>
                <a:sym typeface="Caveat"/>
              </a:rPr>
              <a:t>B. Niet waar</a:t>
            </a:r>
            <a:endParaRPr sz="6000" dirty="0">
              <a:solidFill>
                <a:srgbClr val="FFFFFF"/>
              </a:solidFill>
              <a:latin typeface="Caveat"/>
              <a:ea typeface="Caveat"/>
              <a:cs typeface="Caveat"/>
              <a:sym typeface="Cavea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pic>
        <p:nvPicPr>
          <p:cNvPr id="257" name="Shape 257"/>
          <p:cNvPicPr preferRelativeResize="0"/>
          <p:nvPr/>
        </p:nvPicPr>
        <p:blipFill rotWithShape="1">
          <a:blip r:embed="rId4">
            <a:alphaModFix/>
          </a:blip>
          <a:srcRect t="14927" r="6872" b="5244"/>
          <a:stretch/>
        </p:blipFill>
        <p:spPr>
          <a:xfrm>
            <a:off x="0" y="0"/>
            <a:ext cx="9139738" cy="5219700"/>
          </a:xfrm>
          <a:prstGeom prst="rect">
            <a:avLst/>
          </a:prstGeom>
          <a:noFill/>
          <a:ln>
            <a:noFill/>
          </a:ln>
        </p:spPr>
      </p:pic>
      <p:sp>
        <p:nvSpPr>
          <p:cNvPr id="258" name="Shape 258"/>
          <p:cNvSpPr/>
          <p:nvPr/>
        </p:nvSpPr>
        <p:spPr>
          <a:xfrm>
            <a:off x="413800" y="357075"/>
            <a:ext cx="6923425" cy="3981169"/>
          </a:xfrm>
          <a:prstGeom prst="rect">
            <a:avLst/>
          </a:prstGeom>
          <a:solidFill>
            <a:srgbClr val="FFFFFF">
              <a:alpha val="39600"/>
            </a:srgbClr>
          </a:solidFill>
          <a:ln w="19050" cap="flat" cmpd="sng">
            <a:solidFill>
              <a:srgbClr val="FFFFFF"/>
            </a:solidFill>
            <a:prstDash val="lg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2" name="lQO1i1qMTF0"/>
          <p:cNvPicPr>
            <a:picLocks noRot="1" noChangeAspect="1"/>
          </p:cNvPicPr>
          <p:nvPr>
            <a:videoFile r:link="rId1"/>
          </p:nvPr>
        </p:nvPicPr>
        <p:blipFill>
          <a:blip r:embed="rId5"/>
          <a:stretch>
            <a:fillRect/>
          </a:stretch>
        </p:blipFill>
        <p:spPr>
          <a:xfrm>
            <a:off x="556890" y="491146"/>
            <a:ext cx="6531428" cy="3673928"/>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Shape 235"/>
          <p:cNvSpPr/>
          <p:nvPr/>
        </p:nvSpPr>
        <p:spPr>
          <a:xfrm>
            <a:off x="-50" y="-23725"/>
            <a:ext cx="9144000" cy="5167200"/>
          </a:xfrm>
          <a:prstGeom prst="rect">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236" name="Shape 236"/>
          <p:cNvPicPr preferRelativeResize="0"/>
          <p:nvPr/>
        </p:nvPicPr>
        <p:blipFill>
          <a:blip r:embed="rId3">
            <a:alphaModFix/>
          </a:blip>
          <a:stretch>
            <a:fillRect/>
          </a:stretch>
        </p:blipFill>
        <p:spPr>
          <a:xfrm rot="3651524">
            <a:off x="6487357" y="1265258"/>
            <a:ext cx="3925359" cy="2074958"/>
          </a:xfrm>
          <a:prstGeom prst="rect">
            <a:avLst/>
          </a:prstGeom>
          <a:noFill/>
          <a:ln>
            <a:noFill/>
          </a:ln>
        </p:spPr>
      </p:pic>
      <p:sp>
        <p:nvSpPr>
          <p:cNvPr id="237" name="Shape 237"/>
          <p:cNvSpPr txBox="1"/>
          <p:nvPr/>
        </p:nvSpPr>
        <p:spPr>
          <a:xfrm>
            <a:off x="568700" y="517075"/>
            <a:ext cx="5010600" cy="14793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3000" b="1" dirty="0">
                <a:solidFill>
                  <a:srgbClr val="FFFFFF"/>
                </a:solidFill>
                <a:latin typeface="Helvetica Neue"/>
                <a:ea typeface="Helvetica Neue"/>
                <a:cs typeface="Helvetica Neue"/>
                <a:sym typeface="Helvetica Neue"/>
              </a:rPr>
              <a:t>Wat zijn oplossingen voor het plasticprobleem?</a:t>
            </a:r>
            <a:endParaRPr sz="3000" b="1" dirty="0">
              <a:solidFill>
                <a:srgbClr val="FFFFFF"/>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14501590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pic>
        <p:nvPicPr>
          <p:cNvPr id="8" name="Shape 257"/>
          <p:cNvPicPr preferRelativeResize="0"/>
          <p:nvPr/>
        </p:nvPicPr>
        <p:blipFill rotWithShape="1">
          <a:blip r:embed="rId3">
            <a:alphaModFix/>
          </a:blip>
          <a:srcRect t="14927" r="6872" b="5244"/>
          <a:stretch/>
        </p:blipFill>
        <p:spPr>
          <a:xfrm>
            <a:off x="0" y="0"/>
            <a:ext cx="9139738" cy="5219700"/>
          </a:xfrm>
          <a:prstGeom prst="rect">
            <a:avLst/>
          </a:prstGeom>
          <a:noFill/>
          <a:ln>
            <a:noFill/>
          </a:ln>
        </p:spPr>
      </p:pic>
      <p:sp>
        <p:nvSpPr>
          <p:cNvPr id="9" name="Shape 258"/>
          <p:cNvSpPr/>
          <p:nvPr/>
        </p:nvSpPr>
        <p:spPr>
          <a:xfrm>
            <a:off x="413800" y="408781"/>
            <a:ext cx="7411066" cy="3981169"/>
          </a:xfrm>
          <a:prstGeom prst="rect">
            <a:avLst/>
          </a:prstGeom>
          <a:solidFill>
            <a:srgbClr val="FFFFFF">
              <a:alpha val="39600"/>
            </a:srgbClr>
          </a:solidFill>
          <a:ln w="19050" cap="flat" cmpd="sng">
            <a:solidFill>
              <a:srgbClr val="FFFFFF"/>
            </a:solidFill>
            <a:prstDash val="lg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7" name="Shape 267"/>
          <p:cNvSpPr txBox="1"/>
          <p:nvPr/>
        </p:nvSpPr>
        <p:spPr>
          <a:xfrm>
            <a:off x="689999" y="571352"/>
            <a:ext cx="4114349" cy="537919"/>
          </a:xfrm>
          <a:prstGeom prst="rect">
            <a:avLst/>
          </a:prstGeom>
          <a:noFill/>
          <a:ln>
            <a:solidFill>
              <a:schemeClr val="tx1"/>
            </a:solidFill>
          </a:ln>
        </p:spPr>
        <p:txBody>
          <a:bodyPr spcFirstLastPara="1" wrap="square" lIns="91425" tIns="91425" rIns="91425" bIns="91425" anchor="t" anchorCtr="0">
            <a:noAutofit/>
          </a:bodyPr>
          <a:lstStyle/>
          <a:p>
            <a:pPr marL="0" lvl="0" indent="0" algn="ctr" rtl="0">
              <a:spcBef>
                <a:spcPts val="0"/>
              </a:spcBef>
              <a:spcAft>
                <a:spcPts val="0"/>
              </a:spcAft>
              <a:buNone/>
            </a:pPr>
            <a:r>
              <a:rPr lang="en" sz="2800" dirty="0">
                <a:solidFill>
                  <a:schemeClr val="tx1"/>
                </a:solidFill>
                <a:latin typeface="Caveat"/>
                <a:ea typeface="Caveat"/>
                <a:cs typeface="Caveat"/>
                <a:sym typeface="Caveat"/>
              </a:rPr>
              <a:t>We kunnen heel veel doen!</a:t>
            </a:r>
            <a:endParaRPr sz="2800" dirty="0">
              <a:solidFill>
                <a:schemeClr val="tx1"/>
              </a:solidFill>
              <a:latin typeface="Caveat"/>
              <a:ea typeface="Caveat"/>
              <a:cs typeface="Caveat"/>
              <a:sym typeface="Caveat"/>
            </a:endParaRPr>
          </a:p>
        </p:txBody>
      </p:sp>
      <p:sp>
        <p:nvSpPr>
          <p:cNvPr id="268" name="Shape 268"/>
          <p:cNvSpPr txBox="1"/>
          <p:nvPr/>
        </p:nvSpPr>
        <p:spPr>
          <a:xfrm>
            <a:off x="615049" y="1275659"/>
            <a:ext cx="8454000" cy="1310704"/>
          </a:xfrm>
          <a:prstGeom prst="rect">
            <a:avLst/>
          </a:prstGeom>
          <a:noFill/>
          <a:ln>
            <a:noFill/>
          </a:ln>
        </p:spPr>
        <p:txBody>
          <a:bodyPr spcFirstLastPara="1" wrap="square" lIns="91425" tIns="91425" rIns="91425" bIns="91425" anchor="t" anchorCtr="0">
            <a:noAutofit/>
          </a:bodyPr>
          <a:lstStyle/>
          <a:p>
            <a:pPr lvl="0">
              <a:spcBef>
                <a:spcPts val="0"/>
              </a:spcBef>
              <a:spcAft>
                <a:spcPts val="0"/>
              </a:spcAft>
              <a:buClr>
                <a:schemeClr val="dk1"/>
              </a:buClr>
              <a:buSzPts val="1100"/>
            </a:pPr>
            <a:r>
              <a:rPr lang="en" sz="1800" b="1" dirty="0">
                <a:latin typeface="Helvetica Neue"/>
                <a:ea typeface="Helvetica Neue"/>
                <a:cs typeface="Helvetica Neue"/>
                <a:sym typeface="Helvetica Neue"/>
              </a:rPr>
              <a:t>Bijvoorbeeld:</a:t>
            </a:r>
          </a:p>
          <a:p>
            <a:pPr lvl="0">
              <a:spcBef>
                <a:spcPts val="0"/>
              </a:spcBef>
              <a:spcAft>
                <a:spcPts val="0"/>
              </a:spcAft>
              <a:buClr>
                <a:schemeClr val="dk1"/>
              </a:buClr>
              <a:buSzPts val="1100"/>
            </a:pPr>
            <a:endParaRPr lang="en" sz="1800" b="1" dirty="0">
              <a:latin typeface="Helvetica Neue"/>
              <a:ea typeface="Helvetica Neue"/>
              <a:cs typeface="Helvetica Neue"/>
              <a:sym typeface="Helvetica Neue"/>
            </a:endParaRPr>
          </a:p>
          <a:p>
            <a:pPr marL="285750" lvl="0" indent="-285750">
              <a:spcBef>
                <a:spcPts val="0"/>
              </a:spcBef>
              <a:spcAft>
                <a:spcPts val="0"/>
              </a:spcAft>
              <a:buClr>
                <a:schemeClr val="dk1"/>
              </a:buClr>
              <a:buSzPts val="1100"/>
              <a:buFont typeface="Wingdings" panose="05000000000000000000" pitchFamily="2" charset="2"/>
              <a:buChar char="ü"/>
            </a:pPr>
            <a:r>
              <a:rPr lang="en" sz="1800" b="1" dirty="0">
                <a:latin typeface="Helvetica Neue"/>
                <a:ea typeface="Helvetica Neue"/>
                <a:cs typeface="Helvetica Neue"/>
                <a:sym typeface="Helvetica Neue"/>
              </a:rPr>
              <a:t>Spullen die kapot gaan repareren </a:t>
            </a:r>
          </a:p>
          <a:p>
            <a:pPr marL="285750" lvl="0" indent="-285750">
              <a:spcBef>
                <a:spcPts val="0"/>
              </a:spcBef>
              <a:spcAft>
                <a:spcPts val="0"/>
              </a:spcAft>
              <a:buClr>
                <a:schemeClr val="dk1"/>
              </a:buClr>
              <a:buSzPts val="1100"/>
              <a:buFont typeface="Wingdings" panose="05000000000000000000" pitchFamily="2" charset="2"/>
              <a:buChar char="ü"/>
            </a:pPr>
            <a:r>
              <a:rPr lang="en" sz="1800" b="1" dirty="0">
                <a:latin typeface="Helvetica Neue"/>
                <a:ea typeface="Helvetica Neue"/>
                <a:cs typeface="Helvetica Neue"/>
                <a:sym typeface="Helvetica Neue"/>
              </a:rPr>
              <a:t>Spullen hergebruiken (recyclen) </a:t>
            </a:r>
          </a:p>
          <a:p>
            <a:pPr marL="285750" lvl="0" indent="-285750">
              <a:spcBef>
                <a:spcPts val="0"/>
              </a:spcBef>
              <a:spcAft>
                <a:spcPts val="0"/>
              </a:spcAft>
              <a:buClr>
                <a:schemeClr val="dk1"/>
              </a:buClr>
              <a:buSzPts val="1100"/>
              <a:buFont typeface="Wingdings" panose="05000000000000000000" pitchFamily="2" charset="2"/>
              <a:buChar char="ü"/>
            </a:pPr>
            <a:r>
              <a:rPr lang="en" sz="1800" b="1" dirty="0">
                <a:latin typeface="Helvetica Neue"/>
                <a:ea typeface="Helvetica Neue"/>
                <a:cs typeface="Helvetica Neue"/>
                <a:sym typeface="Helvetica Neue"/>
              </a:rPr>
              <a:t>Minder plastic tasjes en verpakkingsmateriaal gebruiken</a:t>
            </a:r>
          </a:p>
          <a:p>
            <a:pPr marL="285750" lvl="0" indent="-285750">
              <a:spcBef>
                <a:spcPts val="0"/>
              </a:spcBef>
              <a:spcAft>
                <a:spcPts val="0"/>
              </a:spcAft>
              <a:buClr>
                <a:schemeClr val="dk1"/>
              </a:buClr>
              <a:buSzPts val="1100"/>
              <a:buFont typeface="Wingdings" panose="05000000000000000000" pitchFamily="2" charset="2"/>
              <a:buChar char="ü"/>
            </a:pPr>
            <a:r>
              <a:rPr lang="en" sz="1800" b="1" dirty="0">
                <a:latin typeface="Helvetica Neue"/>
                <a:ea typeface="Helvetica Neue"/>
                <a:cs typeface="Helvetica Neue"/>
                <a:sym typeface="Helvetica Neue"/>
              </a:rPr>
              <a:t>Afval scheiden, thuis en op school</a:t>
            </a:r>
          </a:p>
          <a:p>
            <a:pPr marL="285750" lvl="0" indent="-285750">
              <a:spcBef>
                <a:spcPts val="0"/>
              </a:spcBef>
              <a:spcAft>
                <a:spcPts val="0"/>
              </a:spcAft>
              <a:buClr>
                <a:schemeClr val="dk1"/>
              </a:buClr>
              <a:buSzPts val="1100"/>
              <a:buFont typeface="Wingdings" panose="05000000000000000000" pitchFamily="2" charset="2"/>
              <a:buChar char="ü"/>
            </a:pPr>
            <a:r>
              <a:rPr lang="en" sz="1800" b="1" dirty="0">
                <a:latin typeface="Helvetica Neue"/>
                <a:ea typeface="Helvetica Neue"/>
                <a:cs typeface="Helvetica Neue"/>
                <a:sym typeface="Helvetica Neue"/>
              </a:rPr>
              <a:t>Kiezen voor producten met een lange levensduur</a:t>
            </a:r>
          </a:p>
          <a:p>
            <a:pPr marL="285750" lvl="0" indent="-285750">
              <a:buClr>
                <a:schemeClr val="dk1"/>
              </a:buClr>
              <a:buSzPts val="1100"/>
              <a:buFont typeface="Wingdings" panose="05000000000000000000" pitchFamily="2" charset="2"/>
              <a:buChar char="ü"/>
            </a:pPr>
            <a:r>
              <a:rPr lang="en-US" sz="1800" b="1" dirty="0" err="1">
                <a:latin typeface="Helvetica Neue"/>
                <a:ea typeface="Helvetica Neue"/>
                <a:cs typeface="Helvetica Neue"/>
                <a:sym typeface="Helvetica Neue"/>
              </a:rPr>
              <a:t>Statiegeld</a:t>
            </a:r>
            <a:r>
              <a:rPr lang="en-US" sz="1800" b="1" dirty="0">
                <a:latin typeface="Helvetica Neue"/>
                <a:ea typeface="Helvetica Neue"/>
                <a:cs typeface="Helvetica Neue"/>
                <a:sym typeface="Helvetica Neue"/>
              </a:rPr>
              <a:t> </a:t>
            </a:r>
            <a:r>
              <a:rPr lang="en-US" sz="1800" b="1" dirty="0" err="1">
                <a:latin typeface="Helvetica Neue"/>
                <a:ea typeface="Helvetica Neue"/>
                <a:cs typeface="Helvetica Neue"/>
                <a:sym typeface="Helvetica Neue"/>
              </a:rPr>
              <a:t>uitbreiden</a:t>
            </a:r>
            <a:r>
              <a:rPr lang="en-US" sz="1800" b="1" dirty="0">
                <a:latin typeface="Helvetica Neue"/>
                <a:ea typeface="Helvetica Neue"/>
                <a:cs typeface="Helvetica Neue"/>
                <a:sym typeface="Helvetica Neue"/>
              </a:rPr>
              <a:t> </a:t>
            </a:r>
            <a:r>
              <a:rPr lang="en-US" sz="1800" b="1" dirty="0" err="1">
                <a:latin typeface="Helvetica Neue"/>
                <a:ea typeface="Helvetica Neue"/>
                <a:cs typeface="Helvetica Neue"/>
                <a:sym typeface="Helvetica Neue"/>
              </a:rPr>
              <a:t>naar</a:t>
            </a:r>
            <a:r>
              <a:rPr lang="en-US" sz="1800" b="1" dirty="0">
                <a:latin typeface="Helvetica Neue"/>
                <a:ea typeface="Helvetica Neue"/>
                <a:cs typeface="Helvetica Neue"/>
                <a:sym typeface="Helvetica Neue"/>
              </a:rPr>
              <a:t> </a:t>
            </a:r>
            <a:r>
              <a:rPr lang="en-US" sz="1800" b="1" dirty="0" err="1">
                <a:latin typeface="Helvetica Neue"/>
                <a:ea typeface="Helvetica Neue"/>
                <a:cs typeface="Helvetica Neue"/>
                <a:sym typeface="Helvetica Neue"/>
              </a:rPr>
              <a:t>kleine</a:t>
            </a:r>
            <a:r>
              <a:rPr lang="en-US" sz="1800" b="1" dirty="0">
                <a:latin typeface="Helvetica Neue"/>
                <a:ea typeface="Helvetica Neue"/>
                <a:cs typeface="Helvetica Neue"/>
                <a:sym typeface="Helvetica Neue"/>
              </a:rPr>
              <a:t> </a:t>
            </a:r>
            <a:r>
              <a:rPr lang="en-US" sz="1800" b="1" dirty="0" err="1">
                <a:latin typeface="Helvetica Neue"/>
                <a:ea typeface="Helvetica Neue"/>
                <a:cs typeface="Helvetica Neue"/>
                <a:sym typeface="Helvetica Neue"/>
              </a:rPr>
              <a:t>flesjes</a:t>
            </a:r>
            <a:r>
              <a:rPr lang="en-US" sz="1800" b="1" dirty="0">
                <a:latin typeface="Helvetica Neue"/>
                <a:ea typeface="Helvetica Neue"/>
                <a:cs typeface="Helvetica Neue"/>
                <a:sym typeface="Helvetica Neue"/>
              </a:rPr>
              <a:t> </a:t>
            </a:r>
            <a:r>
              <a:rPr lang="en-US" sz="1800" b="1" dirty="0" err="1">
                <a:latin typeface="Helvetica Neue"/>
                <a:ea typeface="Helvetica Neue"/>
                <a:cs typeface="Helvetica Neue"/>
                <a:sym typeface="Helvetica Neue"/>
              </a:rPr>
              <a:t>en</a:t>
            </a:r>
            <a:r>
              <a:rPr lang="en-US" sz="1800" b="1" dirty="0">
                <a:latin typeface="Helvetica Neue"/>
                <a:ea typeface="Helvetica Neue"/>
                <a:cs typeface="Helvetica Neue"/>
                <a:sym typeface="Helvetica Neue"/>
              </a:rPr>
              <a:t> </a:t>
            </a:r>
            <a:r>
              <a:rPr lang="en-US" sz="1800" b="1" dirty="0" err="1">
                <a:latin typeface="Helvetica Neue"/>
                <a:ea typeface="Helvetica Neue"/>
                <a:cs typeface="Helvetica Neue"/>
                <a:sym typeface="Helvetica Neue"/>
              </a:rPr>
              <a:t>blikjes</a:t>
            </a:r>
            <a:endParaRPr lang="en-US" sz="1800" b="1" dirty="0">
              <a:latin typeface="Helvetica Neue"/>
              <a:ea typeface="Helvetica Neue"/>
              <a:cs typeface="Helvetica Neue"/>
              <a:sym typeface="Helvetica Neue"/>
            </a:endParaRPr>
          </a:p>
          <a:p>
            <a:pPr marL="285750" lvl="0" indent="-285750">
              <a:buClr>
                <a:schemeClr val="dk1"/>
              </a:buClr>
              <a:buSzPts val="1100"/>
              <a:buFont typeface="Wingdings" panose="05000000000000000000" pitchFamily="2" charset="2"/>
              <a:buChar char="ü"/>
            </a:pPr>
            <a:r>
              <a:rPr lang="en-US" sz="1800" b="1" dirty="0" err="1">
                <a:latin typeface="Helvetica Neue"/>
                <a:ea typeface="Helvetica Neue"/>
                <a:cs typeface="Helvetica Neue"/>
                <a:sym typeface="Helvetica Neue"/>
              </a:rPr>
              <a:t>Zwerfafval</a:t>
            </a:r>
            <a:r>
              <a:rPr lang="en-US" sz="1800" b="1" dirty="0">
                <a:latin typeface="Helvetica Neue"/>
                <a:ea typeface="Helvetica Neue"/>
                <a:cs typeface="Helvetica Neue"/>
                <a:sym typeface="Helvetica Neue"/>
              </a:rPr>
              <a:t> </a:t>
            </a:r>
            <a:r>
              <a:rPr lang="en-US" sz="1800" b="1" dirty="0" err="1">
                <a:latin typeface="Helvetica Neue"/>
                <a:ea typeface="Helvetica Neue"/>
                <a:cs typeface="Helvetica Neue"/>
                <a:sym typeface="Helvetica Neue"/>
              </a:rPr>
              <a:t>opruimen</a:t>
            </a:r>
            <a:endParaRPr lang="en-US" sz="1800" b="1" dirty="0">
              <a:latin typeface="Helvetica Neue"/>
              <a:ea typeface="Helvetica Neue"/>
              <a:cs typeface="Helvetica Neue"/>
              <a:sym typeface="Helvetica Neue"/>
            </a:endParaRPr>
          </a:p>
          <a:p>
            <a:pPr marL="285750" lvl="0" indent="-285750">
              <a:buClr>
                <a:schemeClr val="dk1"/>
              </a:buClr>
              <a:buSzPts val="1100"/>
              <a:buFont typeface="Wingdings" panose="05000000000000000000" pitchFamily="2" charset="2"/>
              <a:buChar char="ü"/>
            </a:pPr>
            <a:r>
              <a:rPr lang="en" sz="1800" b="1" dirty="0">
                <a:latin typeface="Helvetica Neue"/>
                <a:ea typeface="Helvetica Neue"/>
                <a:cs typeface="Helvetica Neue"/>
                <a:sym typeface="Helvetica Neue"/>
              </a:rPr>
              <a:t>Kiezen voor producten zonder microbeads</a:t>
            </a:r>
            <a:endParaRPr lang="en-US" sz="1800" b="1" dirty="0">
              <a:latin typeface="Helvetica Neue"/>
              <a:ea typeface="Helvetica Neue"/>
              <a:cs typeface="Helvetica Neue"/>
              <a:sym typeface="Helvetica Neue"/>
            </a:endParaRPr>
          </a:p>
          <a:p>
            <a:pPr marL="0" lvl="0" indent="0">
              <a:spcBef>
                <a:spcPts val="0"/>
              </a:spcBef>
              <a:spcAft>
                <a:spcPts val="0"/>
              </a:spcAft>
              <a:buClr>
                <a:schemeClr val="dk1"/>
              </a:buClr>
              <a:buSzPts val="1100"/>
              <a:buFont typeface="Arial"/>
              <a:buNone/>
            </a:pPr>
            <a:endParaRPr lang="en" b="1" dirty="0">
              <a:latin typeface="Helvetica Neue"/>
              <a:ea typeface="Helvetica Neue"/>
              <a:cs typeface="Helvetica Neue"/>
              <a:sym typeface="Helvetica Neue"/>
            </a:endParaRPr>
          </a:p>
          <a:p>
            <a:pPr marL="0" lvl="0" indent="0">
              <a:spcBef>
                <a:spcPts val="0"/>
              </a:spcBef>
              <a:spcAft>
                <a:spcPts val="0"/>
              </a:spcAft>
              <a:buClr>
                <a:schemeClr val="dk1"/>
              </a:buClr>
              <a:buSzPts val="1100"/>
              <a:buFont typeface="Arial"/>
              <a:buNone/>
            </a:pPr>
            <a:endParaRPr lang="en" b="1" dirty="0">
              <a:latin typeface="Helvetica Neue"/>
              <a:ea typeface="Helvetica Neue"/>
              <a:cs typeface="Helvetica Neue"/>
              <a:sym typeface="Helvetica Neue"/>
            </a:endParaRPr>
          </a:p>
        </p:txBody>
      </p:sp>
    </p:spTree>
    <p:extLst>
      <p:ext uri="{BB962C8B-B14F-4D97-AF65-F5344CB8AC3E}">
        <p14:creationId xmlns:p14="http://schemas.microsoft.com/office/powerpoint/2010/main" val="314356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l-NL"/>
          </a:p>
        </p:txBody>
      </p:sp>
      <p:pic>
        <p:nvPicPr>
          <p:cNvPr id="3" name="Shape 76"/>
          <p:cNvPicPr preferRelativeResize="0"/>
          <p:nvPr/>
        </p:nvPicPr>
        <p:blipFill rotWithShape="1">
          <a:blip r:embed="rId4">
            <a:alphaModFix/>
          </a:blip>
          <a:srcRect t="14927" r="6872" b="5244"/>
          <a:stretch/>
        </p:blipFill>
        <p:spPr>
          <a:xfrm>
            <a:off x="4262" y="0"/>
            <a:ext cx="9139738" cy="5219700"/>
          </a:xfrm>
          <a:prstGeom prst="rect">
            <a:avLst/>
          </a:prstGeom>
          <a:noFill/>
          <a:ln>
            <a:noFill/>
          </a:ln>
        </p:spPr>
      </p:pic>
      <p:sp>
        <p:nvSpPr>
          <p:cNvPr id="4" name="Shape 77"/>
          <p:cNvSpPr/>
          <p:nvPr/>
        </p:nvSpPr>
        <p:spPr>
          <a:xfrm>
            <a:off x="122745" y="150824"/>
            <a:ext cx="7348288" cy="4292263"/>
          </a:xfrm>
          <a:prstGeom prst="rect">
            <a:avLst/>
          </a:prstGeom>
          <a:solidFill>
            <a:srgbClr val="FFFFFF">
              <a:alpha val="39600"/>
            </a:srgbClr>
          </a:solidFill>
          <a:ln w="19050" cap="flat" cmpd="sng">
            <a:solidFill>
              <a:srgbClr val="FFFFFF"/>
            </a:solidFill>
            <a:prstDash val="lg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6" name="847vLpx5Fms"/>
          <p:cNvPicPr>
            <a:picLocks noRot="1" noChangeAspect="1"/>
          </p:cNvPicPr>
          <p:nvPr>
            <a:videoFile r:link="rId1"/>
          </p:nvPr>
        </p:nvPicPr>
        <p:blipFill>
          <a:blip r:embed="rId5"/>
          <a:stretch>
            <a:fillRect/>
          </a:stretch>
        </p:blipFill>
        <p:spPr>
          <a:xfrm>
            <a:off x="259200" y="347555"/>
            <a:ext cx="6962400" cy="3916350"/>
          </a:xfrm>
          <a:prstGeom prst="rect">
            <a:avLst/>
          </a:prstGeom>
        </p:spPr>
      </p:pic>
    </p:spTree>
    <p:extLst>
      <p:ext uri="{BB962C8B-B14F-4D97-AF65-F5344CB8AC3E}">
        <p14:creationId xmlns:p14="http://schemas.microsoft.com/office/powerpoint/2010/main" val="379514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6"/>
        <p:cNvGrpSpPr/>
        <p:nvPr/>
      </p:nvGrpSpPr>
      <p:grpSpPr>
        <a:xfrm>
          <a:off x="0" y="0"/>
          <a:ext cx="0" cy="0"/>
          <a:chOff x="0" y="0"/>
          <a:chExt cx="0" cy="0"/>
        </a:xfrm>
      </p:grpSpPr>
      <p:sp>
        <p:nvSpPr>
          <p:cNvPr id="67" name="Shape 67"/>
          <p:cNvSpPr/>
          <p:nvPr/>
        </p:nvSpPr>
        <p:spPr>
          <a:xfrm>
            <a:off x="-50" y="-23725"/>
            <a:ext cx="9144000" cy="5167200"/>
          </a:xfrm>
          <a:prstGeom prst="rect">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68" name="Shape 68"/>
          <p:cNvPicPr preferRelativeResize="0"/>
          <p:nvPr/>
        </p:nvPicPr>
        <p:blipFill>
          <a:blip r:embed="rId4">
            <a:alphaModFix/>
          </a:blip>
          <a:stretch>
            <a:fillRect/>
          </a:stretch>
        </p:blipFill>
        <p:spPr>
          <a:xfrm rot="3651524">
            <a:off x="6487357" y="1265258"/>
            <a:ext cx="3925359" cy="2074958"/>
          </a:xfrm>
          <a:prstGeom prst="rect">
            <a:avLst/>
          </a:prstGeom>
          <a:noFill/>
          <a:ln>
            <a:noFill/>
          </a:ln>
        </p:spPr>
      </p:pic>
      <p:sp>
        <p:nvSpPr>
          <p:cNvPr id="69" name="Shape 69"/>
          <p:cNvSpPr txBox="1"/>
          <p:nvPr/>
        </p:nvSpPr>
        <p:spPr>
          <a:xfrm>
            <a:off x="568700" y="517075"/>
            <a:ext cx="5010600" cy="1479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3000" b="1">
                <a:solidFill>
                  <a:srgbClr val="FFFFFF"/>
                </a:solidFill>
                <a:latin typeface="Helvetica Neue"/>
                <a:ea typeface="Helvetica Neue"/>
                <a:cs typeface="Helvetica Neue"/>
                <a:sym typeface="Helvetica Neue"/>
              </a:rPr>
              <a:t>Waar wordt een plastic lepel van gemaakt?</a:t>
            </a:r>
            <a:endParaRPr sz="3000" b="1">
              <a:solidFill>
                <a:srgbClr val="FFFFFF"/>
              </a:solidFill>
              <a:latin typeface="Helvetica Neue"/>
              <a:ea typeface="Helvetica Neue"/>
              <a:cs typeface="Helvetica Neue"/>
              <a:sym typeface="Helvetica Neu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Shape 76"/>
          <p:cNvPicPr preferRelativeResize="0"/>
          <p:nvPr/>
        </p:nvPicPr>
        <p:blipFill rotWithShape="1">
          <a:blip r:embed="rId4">
            <a:alphaModFix/>
          </a:blip>
          <a:srcRect t="14927" r="6872" b="5244"/>
          <a:stretch/>
        </p:blipFill>
        <p:spPr>
          <a:xfrm>
            <a:off x="0" y="0"/>
            <a:ext cx="9139738" cy="5219700"/>
          </a:xfrm>
          <a:prstGeom prst="rect">
            <a:avLst/>
          </a:prstGeom>
          <a:noFill/>
          <a:ln>
            <a:noFill/>
          </a:ln>
        </p:spPr>
      </p:pic>
      <p:sp>
        <p:nvSpPr>
          <p:cNvPr id="77" name="Shape 77"/>
          <p:cNvSpPr/>
          <p:nvPr/>
        </p:nvSpPr>
        <p:spPr>
          <a:xfrm>
            <a:off x="122745" y="150824"/>
            <a:ext cx="7348288" cy="4292263"/>
          </a:xfrm>
          <a:prstGeom prst="rect">
            <a:avLst/>
          </a:prstGeom>
          <a:solidFill>
            <a:srgbClr val="FFFFFF">
              <a:alpha val="39600"/>
            </a:srgbClr>
          </a:solidFill>
          <a:ln w="19050" cap="flat" cmpd="sng">
            <a:solidFill>
              <a:srgbClr val="FFFFFF"/>
            </a:solidFill>
            <a:prstDash val="lg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2" name="eg-E1FtjaxY"/>
          <p:cNvPicPr>
            <a:picLocks noRot="1" noChangeAspect="1"/>
          </p:cNvPicPr>
          <p:nvPr>
            <a:videoFile r:link="rId1"/>
          </p:nvPr>
        </p:nvPicPr>
        <p:blipFill>
          <a:blip r:embed="rId5"/>
          <a:stretch>
            <a:fillRect/>
          </a:stretch>
        </p:blipFill>
        <p:spPr>
          <a:xfrm>
            <a:off x="265836" y="284895"/>
            <a:ext cx="6907301" cy="388535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p:nvPr/>
        </p:nvSpPr>
        <p:spPr>
          <a:xfrm>
            <a:off x="0" y="-23700"/>
            <a:ext cx="9144000" cy="5167200"/>
          </a:xfrm>
          <a:prstGeom prst="rect">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5" name="Shape 85"/>
          <p:cNvSpPr/>
          <p:nvPr/>
        </p:nvSpPr>
        <p:spPr>
          <a:xfrm>
            <a:off x="698500" y="3561450"/>
            <a:ext cx="2476500" cy="778500"/>
          </a:xfrm>
          <a:prstGeom prst="rect">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86" name="Shape 86"/>
          <p:cNvPicPr preferRelativeResize="0"/>
          <p:nvPr/>
        </p:nvPicPr>
        <p:blipFill>
          <a:blip r:embed="rId3">
            <a:alphaModFix/>
          </a:blip>
          <a:stretch>
            <a:fillRect/>
          </a:stretch>
        </p:blipFill>
        <p:spPr>
          <a:xfrm rot="3651524">
            <a:off x="6487357" y="1265258"/>
            <a:ext cx="3925359" cy="2074958"/>
          </a:xfrm>
          <a:prstGeom prst="rect">
            <a:avLst/>
          </a:prstGeom>
          <a:noFill/>
          <a:ln>
            <a:noFill/>
          </a:ln>
        </p:spPr>
      </p:pic>
      <p:sp>
        <p:nvSpPr>
          <p:cNvPr id="87" name="Shape 87"/>
          <p:cNvSpPr txBox="1"/>
          <p:nvPr/>
        </p:nvSpPr>
        <p:spPr>
          <a:xfrm>
            <a:off x="568700" y="517075"/>
            <a:ext cx="5495216" cy="1479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sz="3000" b="1" dirty="0">
                <a:solidFill>
                  <a:schemeClr val="lt1"/>
                </a:solidFill>
                <a:latin typeface="Helvetica Neue"/>
                <a:ea typeface="Helvetica Neue"/>
                <a:cs typeface="Helvetica Neue"/>
                <a:sym typeface="Helvetica Neue"/>
              </a:rPr>
              <a:t>Hoeveel plastic belandt er per seconde in de oceaan?</a:t>
            </a:r>
            <a:endParaRPr sz="3000" b="1" dirty="0">
              <a:solidFill>
                <a:srgbClr val="FFFFFF"/>
              </a:solidFill>
              <a:latin typeface="Helvetica Neue"/>
              <a:ea typeface="Helvetica Neue"/>
              <a:cs typeface="Helvetica Neue"/>
              <a:sym typeface="Helvetica Neue"/>
            </a:endParaRPr>
          </a:p>
        </p:txBody>
      </p:sp>
      <p:sp>
        <p:nvSpPr>
          <p:cNvPr id="88" name="Shape 88"/>
          <p:cNvSpPr txBox="1"/>
          <p:nvPr/>
        </p:nvSpPr>
        <p:spPr>
          <a:xfrm>
            <a:off x="1079225" y="3537850"/>
            <a:ext cx="6010800" cy="1197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3600" dirty="0">
                <a:solidFill>
                  <a:srgbClr val="FFFFFF"/>
                </a:solidFill>
                <a:latin typeface="Caveat"/>
                <a:ea typeface="Caveat"/>
                <a:cs typeface="Caveat"/>
                <a:sym typeface="Caveat"/>
              </a:rPr>
              <a:t>C. 250 kilo</a:t>
            </a:r>
            <a:r>
              <a:rPr lang="en" sz="3000" dirty="0">
                <a:solidFill>
                  <a:srgbClr val="FFFFFF"/>
                </a:solidFill>
                <a:latin typeface="Caveat"/>
                <a:ea typeface="Caveat"/>
                <a:cs typeface="Caveat"/>
                <a:sym typeface="Caveat"/>
              </a:rPr>
              <a:t>             D. 2.500 kilo</a:t>
            </a:r>
            <a:endParaRPr sz="3000" dirty="0">
              <a:solidFill>
                <a:srgbClr val="FFFFFF"/>
              </a:solidFill>
              <a:latin typeface="Caveat"/>
              <a:ea typeface="Caveat"/>
              <a:cs typeface="Caveat"/>
              <a:sym typeface="Caveat"/>
            </a:endParaRPr>
          </a:p>
        </p:txBody>
      </p:sp>
      <p:sp>
        <p:nvSpPr>
          <p:cNvPr id="89" name="Shape 89"/>
          <p:cNvSpPr/>
          <p:nvPr/>
        </p:nvSpPr>
        <p:spPr>
          <a:xfrm>
            <a:off x="3490675" y="3561450"/>
            <a:ext cx="2476500" cy="778500"/>
          </a:xfrm>
          <a:prstGeom prst="rect">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91" name="Shape 91"/>
          <p:cNvSpPr/>
          <p:nvPr/>
        </p:nvSpPr>
        <p:spPr>
          <a:xfrm>
            <a:off x="698500" y="2673875"/>
            <a:ext cx="2476500" cy="778500"/>
          </a:xfrm>
          <a:prstGeom prst="rect">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2" name="Shape 92"/>
          <p:cNvSpPr/>
          <p:nvPr/>
        </p:nvSpPr>
        <p:spPr>
          <a:xfrm>
            <a:off x="3490675" y="2673875"/>
            <a:ext cx="2476500" cy="778500"/>
          </a:xfrm>
          <a:prstGeom prst="rect">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3" name="Shape 93"/>
          <p:cNvSpPr txBox="1"/>
          <p:nvPr/>
        </p:nvSpPr>
        <p:spPr>
          <a:xfrm>
            <a:off x="813246" y="2673875"/>
            <a:ext cx="5848800" cy="1197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3600" dirty="0">
                <a:solidFill>
                  <a:srgbClr val="FFFFFF"/>
                </a:solidFill>
                <a:latin typeface="Caveat"/>
                <a:ea typeface="Caveat"/>
                <a:cs typeface="Caveat"/>
                <a:sym typeface="Caveat"/>
              </a:rPr>
              <a:t>A. 2,5 kilo		B. 25 kilo</a:t>
            </a:r>
            <a:endParaRPr sz="3600" dirty="0">
              <a:solidFill>
                <a:srgbClr val="FFFFFF"/>
              </a:solidFill>
              <a:latin typeface="Caveat"/>
              <a:ea typeface="Caveat"/>
              <a:cs typeface="Caveat"/>
              <a:sym typeface="Cavea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Shape 99"/>
          <p:cNvPicPr preferRelativeResize="0"/>
          <p:nvPr/>
        </p:nvPicPr>
        <p:blipFill rotWithShape="1">
          <a:blip r:embed="rId3">
            <a:alphaModFix/>
          </a:blip>
          <a:srcRect t="18639"/>
          <a:stretch/>
        </p:blipFill>
        <p:spPr>
          <a:xfrm rot="-321977">
            <a:off x="2655002" y="746959"/>
            <a:ext cx="4838695" cy="3936660"/>
          </a:xfrm>
          <a:prstGeom prst="rect">
            <a:avLst/>
          </a:prstGeom>
          <a:noFill/>
          <a:ln>
            <a:noFill/>
          </a:ln>
        </p:spPr>
      </p:pic>
      <p:cxnSp>
        <p:nvCxnSpPr>
          <p:cNvPr id="100" name="Shape 100"/>
          <p:cNvCxnSpPr/>
          <p:nvPr/>
        </p:nvCxnSpPr>
        <p:spPr>
          <a:xfrm rot="10800000" flipH="1">
            <a:off x="69475" y="3357500"/>
            <a:ext cx="9102300" cy="917100"/>
          </a:xfrm>
          <a:prstGeom prst="straightConnector1">
            <a:avLst/>
          </a:prstGeom>
          <a:noFill/>
          <a:ln w="76200" cap="flat" cmpd="sng">
            <a:solidFill>
              <a:srgbClr val="3C78D8"/>
            </a:solidFill>
            <a:prstDash val="dash"/>
            <a:round/>
            <a:headEnd type="none" w="med" len="med"/>
            <a:tailEnd type="none" w="med" len="med"/>
          </a:ln>
        </p:spPr>
      </p:cxnSp>
      <p:pic>
        <p:nvPicPr>
          <p:cNvPr id="101" name="Shape 101"/>
          <p:cNvPicPr preferRelativeResize="0"/>
          <p:nvPr/>
        </p:nvPicPr>
        <p:blipFill rotWithShape="1">
          <a:blip r:embed="rId4">
            <a:alphaModFix/>
          </a:blip>
          <a:srcRect t="11064" b="4412"/>
          <a:stretch/>
        </p:blipFill>
        <p:spPr>
          <a:xfrm rot="-323368">
            <a:off x="2569488" y="755367"/>
            <a:ext cx="3187898" cy="2023143"/>
          </a:xfrm>
          <a:prstGeom prst="rect">
            <a:avLst/>
          </a:prstGeom>
          <a:noFill/>
          <a:ln w="76200" cap="flat" cmpd="sng">
            <a:solidFill>
              <a:srgbClr val="000000"/>
            </a:solidFill>
            <a:prstDash val="solid"/>
            <a:round/>
            <a:headEnd type="none" w="sm" len="sm"/>
            <a:tailEnd type="none" w="sm" len="sm"/>
          </a:ln>
        </p:spPr>
      </p:pic>
      <p:sp>
        <p:nvSpPr>
          <p:cNvPr id="2" name="Rectangle 1"/>
          <p:cNvSpPr/>
          <p:nvPr/>
        </p:nvSpPr>
        <p:spPr>
          <a:xfrm rot="21233163">
            <a:off x="113525" y="1890781"/>
            <a:ext cx="2376506" cy="954107"/>
          </a:xfrm>
          <a:prstGeom prst="rect">
            <a:avLst/>
          </a:prstGeom>
        </p:spPr>
        <p:txBody>
          <a:bodyPr wrap="square">
            <a:spAutoFit/>
          </a:bodyPr>
          <a:lstStyle/>
          <a:p>
            <a:pPr lvl="0"/>
            <a:r>
              <a:rPr lang="nl-NL" b="1" dirty="0">
                <a:solidFill>
                  <a:srgbClr val="0070C0"/>
                </a:solidFill>
                <a:latin typeface="Helvetica Neue"/>
                <a:ea typeface="Helvetica Neue"/>
                <a:cs typeface="Helvetica Neue"/>
                <a:sym typeface="Helvetica Neue"/>
              </a:rPr>
              <a:t>C. Elke seconde komt 250 kilo plastic in de oceaan. Dat is een vrachtwagen vol per minuut!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p:nvPr/>
        </p:nvSpPr>
        <p:spPr>
          <a:xfrm>
            <a:off x="-50" y="-23725"/>
            <a:ext cx="9144000" cy="5167200"/>
          </a:xfrm>
          <a:prstGeom prst="rect">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7" name="Shape 107"/>
          <p:cNvSpPr/>
          <p:nvPr/>
        </p:nvSpPr>
        <p:spPr>
          <a:xfrm>
            <a:off x="698500" y="3561450"/>
            <a:ext cx="2476500" cy="778500"/>
          </a:xfrm>
          <a:prstGeom prst="rect">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108" name="Shape 108"/>
          <p:cNvPicPr preferRelativeResize="0"/>
          <p:nvPr/>
        </p:nvPicPr>
        <p:blipFill>
          <a:blip r:embed="rId3">
            <a:alphaModFix/>
          </a:blip>
          <a:stretch>
            <a:fillRect/>
          </a:stretch>
        </p:blipFill>
        <p:spPr>
          <a:xfrm rot="3651524">
            <a:off x="6487357" y="1265258"/>
            <a:ext cx="3925359" cy="2074958"/>
          </a:xfrm>
          <a:prstGeom prst="rect">
            <a:avLst/>
          </a:prstGeom>
          <a:noFill/>
          <a:ln>
            <a:noFill/>
          </a:ln>
        </p:spPr>
      </p:pic>
      <p:sp>
        <p:nvSpPr>
          <p:cNvPr id="109" name="Shape 109"/>
          <p:cNvSpPr txBox="1"/>
          <p:nvPr/>
        </p:nvSpPr>
        <p:spPr>
          <a:xfrm>
            <a:off x="568700" y="517075"/>
            <a:ext cx="5010600" cy="1479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sz="3000" b="1">
                <a:solidFill>
                  <a:schemeClr val="lt1"/>
                </a:solidFill>
                <a:latin typeface="Helvetica Neue"/>
                <a:ea typeface="Helvetica Neue"/>
                <a:cs typeface="Helvetica Neue"/>
                <a:sym typeface="Helvetica Neue"/>
              </a:rPr>
              <a:t>Hoeveel plastic flesjes produceert Coca-Cola per seconde? </a:t>
            </a:r>
            <a:endParaRPr sz="3000" b="1">
              <a:solidFill>
                <a:srgbClr val="FFFFFF"/>
              </a:solidFill>
              <a:latin typeface="Helvetica Neue"/>
              <a:ea typeface="Helvetica Neue"/>
              <a:cs typeface="Helvetica Neue"/>
              <a:sym typeface="Helvetica Neue"/>
            </a:endParaRPr>
          </a:p>
        </p:txBody>
      </p:sp>
      <p:sp>
        <p:nvSpPr>
          <p:cNvPr id="110" name="Shape 110"/>
          <p:cNvSpPr txBox="1"/>
          <p:nvPr/>
        </p:nvSpPr>
        <p:spPr>
          <a:xfrm>
            <a:off x="1079225" y="3537850"/>
            <a:ext cx="6010800" cy="1197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3600" dirty="0">
                <a:solidFill>
                  <a:srgbClr val="FFFFFF"/>
                </a:solidFill>
                <a:latin typeface="Caveat"/>
                <a:ea typeface="Caveat"/>
                <a:cs typeface="Caveat"/>
                <a:sym typeface="Caveat"/>
              </a:rPr>
              <a:t>C. 2.100</a:t>
            </a:r>
            <a:r>
              <a:rPr lang="en" sz="3000" dirty="0">
                <a:solidFill>
                  <a:srgbClr val="FFFFFF"/>
                </a:solidFill>
                <a:latin typeface="Caveat"/>
                <a:ea typeface="Caveat"/>
                <a:cs typeface="Caveat"/>
                <a:sym typeface="Caveat"/>
              </a:rPr>
              <a:t>                 D. 3.400</a:t>
            </a:r>
            <a:endParaRPr sz="3000" dirty="0">
              <a:solidFill>
                <a:srgbClr val="FFFFFF"/>
              </a:solidFill>
              <a:latin typeface="Caveat"/>
              <a:ea typeface="Caveat"/>
              <a:cs typeface="Caveat"/>
              <a:sym typeface="Caveat"/>
            </a:endParaRPr>
          </a:p>
        </p:txBody>
      </p:sp>
      <p:sp>
        <p:nvSpPr>
          <p:cNvPr id="111" name="Shape 111"/>
          <p:cNvSpPr/>
          <p:nvPr/>
        </p:nvSpPr>
        <p:spPr>
          <a:xfrm>
            <a:off x="3490675" y="3561450"/>
            <a:ext cx="2476500" cy="778500"/>
          </a:xfrm>
          <a:prstGeom prst="rect">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13" name="Shape 113"/>
          <p:cNvSpPr/>
          <p:nvPr/>
        </p:nvSpPr>
        <p:spPr>
          <a:xfrm>
            <a:off x="698500" y="2673875"/>
            <a:ext cx="2476500" cy="778500"/>
          </a:xfrm>
          <a:prstGeom prst="rect">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4" name="Shape 114"/>
          <p:cNvSpPr/>
          <p:nvPr/>
        </p:nvSpPr>
        <p:spPr>
          <a:xfrm>
            <a:off x="3490675" y="2673875"/>
            <a:ext cx="2476500" cy="778500"/>
          </a:xfrm>
          <a:prstGeom prst="rect">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5" name="Shape 115"/>
          <p:cNvSpPr txBox="1"/>
          <p:nvPr/>
        </p:nvSpPr>
        <p:spPr>
          <a:xfrm>
            <a:off x="1255825" y="2673875"/>
            <a:ext cx="4711350" cy="1197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3600" dirty="0">
                <a:solidFill>
                  <a:srgbClr val="FFFFFF"/>
                </a:solidFill>
                <a:latin typeface="Caveat"/>
                <a:ea typeface="Caveat"/>
                <a:cs typeface="Caveat"/>
                <a:sym typeface="Caveat"/>
              </a:rPr>
              <a:t>A. 50 		B. 1.700</a:t>
            </a:r>
            <a:endParaRPr sz="3600" dirty="0">
              <a:solidFill>
                <a:srgbClr val="FFFFFF"/>
              </a:solidFill>
              <a:latin typeface="Caveat"/>
              <a:ea typeface="Caveat"/>
              <a:cs typeface="Caveat"/>
              <a:sym typeface="Cavea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Shape 121"/>
          <p:cNvPicPr preferRelativeResize="0"/>
          <p:nvPr/>
        </p:nvPicPr>
        <p:blipFill rotWithShape="1">
          <a:blip r:embed="rId3">
            <a:alphaModFix/>
          </a:blip>
          <a:srcRect t="1891" b="11745"/>
          <a:stretch/>
        </p:blipFill>
        <p:spPr>
          <a:xfrm>
            <a:off x="0" y="0"/>
            <a:ext cx="9144000" cy="5143500"/>
          </a:xfrm>
          <a:prstGeom prst="rect">
            <a:avLst/>
          </a:prstGeom>
          <a:noFill/>
          <a:ln>
            <a:noFill/>
          </a:ln>
        </p:spPr>
      </p:pic>
      <p:sp>
        <p:nvSpPr>
          <p:cNvPr id="122" name="Shape 122"/>
          <p:cNvSpPr/>
          <p:nvPr/>
        </p:nvSpPr>
        <p:spPr>
          <a:xfrm>
            <a:off x="6441750" y="254700"/>
            <a:ext cx="2363400" cy="1298100"/>
          </a:xfrm>
          <a:prstGeom prst="rect">
            <a:avLst/>
          </a:prstGeom>
          <a:no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endParaRPr sz="3600"/>
          </a:p>
        </p:txBody>
      </p:sp>
      <p:sp>
        <p:nvSpPr>
          <p:cNvPr id="123" name="Shape 123"/>
          <p:cNvSpPr txBox="1"/>
          <p:nvPr/>
        </p:nvSpPr>
        <p:spPr>
          <a:xfrm>
            <a:off x="6441825" y="194675"/>
            <a:ext cx="2363400" cy="1132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4800" dirty="0">
                <a:solidFill>
                  <a:srgbClr val="FFFFFF"/>
                </a:solidFill>
                <a:latin typeface="Caveat"/>
                <a:ea typeface="Caveat"/>
                <a:cs typeface="Caveat"/>
                <a:sym typeface="Caveat"/>
              </a:rPr>
              <a:t>D. 3.400 </a:t>
            </a:r>
            <a:endParaRPr sz="4800" dirty="0">
              <a:solidFill>
                <a:srgbClr val="FFFFFF"/>
              </a:solidFill>
              <a:latin typeface="Caveat"/>
              <a:ea typeface="Caveat"/>
              <a:cs typeface="Caveat"/>
              <a:sym typeface="Caveat"/>
            </a:endParaRPr>
          </a:p>
          <a:p>
            <a:pPr marL="0" lvl="0" indent="0" algn="ctr" rtl="0">
              <a:lnSpc>
                <a:spcPct val="100000"/>
              </a:lnSpc>
              <a:spcBef>
                <a:spcPts val="0"/>
              </a:spcBef>
              <a:spcAft>
                <a:spcPts val="0"/>
              </a:spcAft>
              <a:buNone/>
            </a:pPr>
            <a:r>
              <a:rPr lang="en" sz="1800" dirty="0">
                <a:solidFill>
                  <a:srgbClr val="FFFFFF"/>
                </a:solidFill>
                <a:latin typeface="Caveat"/>
                <a:ea typeface="Caveat"/>
                <a:cs typeface="Caveat"/>
                <a:sym typeface="Caveat"/>
              </a:rPr>
              <a:t>flesjes per seconde</a:t>
            </a:r>
            <a:endParaRPr sz="1800" dirty="0">
              <a:solidFill>
                <a:srgbClr val="FFFFFF"/>
              </a:solidFill>
              <a:latin typeface="Caveat"/>
              <a:ea typeface="Caveat"/>
              <a:cs typeface="Caveat"/>
              <a:sym typeface="Caveat"/>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estreept">
  <a:themeElements>
    <a:clrScheme name="Gestreept">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Gestreept">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Gestreept">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Aaneengesloten</Template>
  <TotalTime>8557</TotalTime>
  <Words>590</Words>
  <Application>Microsoft Office PowerPoint</Application>
  <PresentationFormat>Diavoorstelling (16:9)</PresentationFormat>
  <Paragraphs>62</Paragraphs>
  <Slides>24</Slides>
  <Notes>24</Notes>
  <HiddenSlides>0</HiddenSlides>
  <MMClips>4</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24</vt:i4>
      </vt:variant>
    </vt:vector>
  </HeadingPairs>
  <TitlesOfParts>
    <vt:vector size="30" baseType="lpstr">
      <vt:lpstr>Corbel</vt:lpstr>
      <vt:lpstr>Helvetica Neue</vt:lpstr>
      <vt:lpstr>Caveat</vt:lpstr>
      <vt:lpstr>Wingdings</vt:lpstr>
      <vt:lpstr>Arial</vt:lpstr>
      <vt:lpstr>Gestreept</vt:lpstr>
      <vt:lpstr>Plasticsoep Introductie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Cals</dc:creator>
  <cp:lastModifiedBy>Lakerveld, Renaldo</cp:lastModifiedBy>
  <cp:revision>25</cp:revision>
  <dcterms:modified xsi:type="dcterms:W3CDTF">2018-12-22T13:59:29Z</dcterms:modified>
</cp:coreProperties>
</file>